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  <p:sldId id="256" r:id="rId3"/>
    <p:sldId id="263" r:id="rId4"/>
    <p:sldId id="257" r:id="rId5"/>
    <p:sldId id="258" r:id="rId6"/>
    <p:sldId id="259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558" y="-84"/>
      </p:cViewPr>
      <p:guideLst>
        <p:guide orient="horz" pos="24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9900-31D7-4B24-9C3A-58272E1A2B9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1792-D29B-400D-A009-A9918815E2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9900-31D7-4B24-9C3A-58272E1A2B9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1792-D29B-400D-A009-A9918815E2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9900-31D7-4B24-9C3A-58272E1A2B9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1792-D29B-400D-A009-A9918815E2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9900-31D7-4B24-9C3A-58272E1A2B9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1792-D29B-400D-A009-A9918815E2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9900-31D7-4B24-9C3A-58272E1A2B9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1792-D29B-400D-A009-A9918815E2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9900-31D7-4B24-9C3A-58272E1A2B9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1792-D29B-400D-A009-A9918815E2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9900-31D7-4B24-9C3A-58272E1A2B9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1792-D29B-400D-A009-A9918815E2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9900-31D7-4B24-9C3A-58272E1A2B9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1792-D29B-400D-A009-A9918815E2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9900-31D7-4B24-9C3A-58272E1A2B9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1792-D29B-400D-A009-A9918815E2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9900-31D7-4B24-9C3A-58272E1A2B9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1792-D29B-400D-A009-A9918815E2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79900-31D7-4B24-9C3A-58272E1A2B9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B81792-D29B-400D-A009-A9918815E25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79900-31D7-4B24-9C3A-58272E1A2B9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B81792-D29B-400D-A009-A9918815E25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1.1 – Variables and Expressions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210569" y="1421347"/>
            <a:ext cx="7612105" cy="884395"/>
            <a:chOff x="210569" y="1421347"/>
            <a:chExt cx="7612105" cy="884395"/>
          </a:xfrm>
        </p:grpSpPr>
        <p:sp>
          <p:nvSpPr>
            <p:cNvPr id="34" name="Freeform 33"/>
            <p:cNvSpPr/>
            <p:nvPr/>
          </p:nvSpPr>
          <p:spPr>
            <a:xfrm>
              <a:off x="210569" y="1853015"/>
              <a:ext cx="231628" cy="362968"/>
            </a:xfrm>
            <a:custGeom>
              <a:avLst/>
              <a:gdLst/>
              <a:ahLst/>
              <a:cxnLst/>
              <a:rect l="0" t="0" r="0" b="0"/>
              <a:pathLst>
                <a:path w="231628" h="362968">
                  <a:moveTo>
                    <a:pt x="0" y="31586"/>
                  </a:moveTo>
                  <a:lnTo>
                    <a:pt x="14655" y="84613"/>
                  </a:lnTo>
                  <a:lnTo>
                    <a:pt x="34787" y="145255"/>
                  </a:lnTo>
                  <a:lnTo>
                    <a:pt x="44707" y="168673"/>
                  </a:lnTo>
                  <a:lnTo>
                    <a:pt x="57314" y="221835"/>
                  </a:lnTo>
                  <a:lnTo>
                    <a:pt x="81642" y="282985"/>
                  </a:lnTo>
                  <a:lnTo>
                    <a:pt x="104483" y="345885"/>
                  </a:lnTo>
                  <a:lnTo>
                    <a:pt x="108260" y="356932"/>
                  </a:lnTo>
                  <a:lnTo>
                    <a:pt x="113117" y="361957"/>
                  </a:lnTo>
                  <a:lnTo>
                    <a:pt x="118696" y="362967"/>
                  </a:lnTo>
                  <a:lnTo>
                    <a:pt x="124754" y="361301"/>
                  </a:lnTo>
                  <a:lnTo>
                    <a:pt x="129963" y="356681"/>
                  </a:lnTo>
                  <a:lnTo>
                    <a:pt x="138870" y="342189"/>
                  </a:lnTo>
                  <a:lnTo>
                    <a:pt x="146884" y="287478"/>
                  </a:lnTo>
                  <a:lnTo>
                    <a:pt x="154136" y="238687"/>
                  </a:lnTo>
                  <a:lnTo>
                    <a:pt x="160298" y="179686"/>
                  </a:lnTo>
                  <a:lnTo>
                    <a:pt x="172434" y="128560"/>
                  </a:lnTo>
                  <a:lnTo>
                    <a:pt x="189575" y="65658"/>
                  </a:lnTo>
                  <a:lnTo>
                    <a:pt x="197730" y="44389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7734" y="2046919"/>
              <a:ext cx="193448" cy="143009"/>
            </a:xfrm>
            <a:custGeom>
              <a:avLst/>
              <a:gdLst/>
              <a:ahLst/>
              <a:cxnLst/>
              <a:rect l="0" t="0" r="0" b="0"/>
              <a:pathLst>
                <a:path w="193448" h="143009">
                  <a:moveTo>
                    <a:pt x="119747" y="27195"/>
                  </a:moveTo>
                  <a:lnTo>
                    <a:pt x="114158" y="10427"/>
                  </a:lnTo>
                  <a:lnTo>
                    <a:pt x="107832" y="5488"/>
                  </a:lnTo>
                  <a:lnTo>
                    <a:pt x="88326" y="0"/>
                  </a:lnTo>
                  <a:lnTo>
                    <a:pt x="56625" y="2499"/>
                  </a:lnTo>
                  <a:lnTo>
                    <a:pt x="38660" y="10760"/>
                  </a:lnTo>
                  <a:lnTo>
                    <a:pt x="30594" y="16238"/>
                  </a:lnTo>
                  <a:lnTo>
                    <a:pt x="18513" y="31684"/>
                  </a:lnTo>
                  <a:lnTo>
                    <a:pt x="1224" y="70195"/>
                  </a:lnTo>
                  <a:lnTo>
                    <a:pt x="0" y="90760"/>
                  </a:lnTo>
                  <a:lnTo>
                    <a:pt x="1311" y="101157"/>
                  </a:lnTo>
                  <a:lnTo>
                    <a:pt x="5695" y="109258"/>
                  </a:lnTo>
                  <a:lnTo>
                    <a:pt x="19924" y="121379"/>
                  </a:lnTo>
                  <a:lnTo>
                    <a:pt x="28632" y="123909"/>
                  </a:lnTo>
                  <a:lnTo>
                    <a:pt x="47666" y="123601"/>
                  </a:lnTo>
                  <a:lnTo>
                    <a:pt x="64705" y="116445"/>
                  </a:lnTo>
                  <a:lnTo>
                    <a:pt x="72524" y="111262"/>
                  </a:lnTo>
                  <a:lnTo>
                    <a:pt x="84331" y="96143"/>
                  </a:lnTo>
                  <a:lnTo>
                    <a:pt x="101443" y="57842"/>
                  </a:lnTo>
                  <a:lnTo>
                    <a:pt x="105205" y="54645"/>
                  </a:lnTo>
                  <a:lnTo>
                    <a:pt x="108883" y="56023"/>
                  </a:lnTo>
                  <a:lnTo>
                    <a:pt x="112504" y="60451"/>
                  </a:lnTo>
                  <a:lnTo>
                    <a:pt x="139355" y="115969"/>
                  </a:lnTo>
                  <a:lnTo>
                    <a:pt x="155368" y="128261"/>
                  </a:lnTo>
                  <a:lnTo>
                    <a:pt x="193447" y="1430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4187" y="2010943"/>
              <a:ext cx="50694" cy="143930"/>
            </a:xfrm>
            <a:custGeom>
              <a:avLst/>
              <a:gdLst/>
              <a:ahLst/>
              <a:cxnLst/>
              <a:rect l="0" t="0" r="0" b="0"/>
              <a:pathLst>
                <a:path w="50694" h="143930">
                  <a:moveTo>
                    <a:pt x="8579" y="94756"/>
                  </a:moveTo>
                  <a:lnTo>
                    <a:pt x="8579" y="117113"/>
                  </a:lnTo>
                  <a:lnTo>
                    <a:pt x="14818" y="134328"/>
                  </a:lnTo>
                  <a:lnTo>
                    <a:pt x="19758" y="142194"/>
                  </a:lnTo>
                  <a:lnTo>
                    <a:pt x="21881" y="143929"/>
                  </a:lnTo>
                  <a:lnTo>
                    <a:pt x="22126" y="141576"/>
                  </a:lnTo>
                  <a:lnTo>
                    <a:pt x="4630" y="83271"/>
                  </a:lnTo>
                  <a:lnTo>
                    <a:pt x="0" y="46769"/>
                  </a:lnTo>
                  <a:lnTo>
                    <a:pt x="2860" y="35859"/>
                  </a:lnTo>
                  <a:lnTo>
                    <a:pt x="15396" y="17497"/>
                  </a:lnTo>
                  <a:lnTo>
                    <a:pt x="29546" y="7776"/>
                  </a:lnTo>
                  <a:lnTo>
                    <a:pt x="5069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10694" y="2063585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89637" y="1947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23151" y="2026410"/>
              <a:ext cx="140228" cy="118305"/>
            </a:xfrm>
            <a:custGeom>
              <a:avLst/>
              <a:gdLst/>
              <a:ahLst/>
              <a:cxnLst/>
              <a:rect l="0" t="0" r="0" b="0"/>
              <a:pathLst>
                <a:path w="140228" h="118305">
                  <a:moveTo>
                    <a:pt x="77056" y="5590"/>
                  </a:moveTo>
                  <a:lnTo>
                    <a:pt x="60288" y="0"/>
                  </a:lnTo>
                  <a:lnTo>
                    <a:pt x="53009" y="694"/>
                  </a:lnTo>
                  <a:lnTo>
                    <a:pt x="38682" y="7703"/>
                  </a:lnTo>
                  <a:lnTo>
                    <a:pt x="17463" y="30392"/>
                  </a:lnTo>
                  <a:lnTo>
                    <a:pt x="1947" y="64931"/>
                  </a:lnTo>
                  <a:lnTo>
                    <a:pt x="0" y="91235"/>
                  </a:lnTo>
                  <a:lnTo>
                    <a:pt x="1119" y="104801"/>
                  </a:lnTo>
                  <a:lnTo>
                    <a:pt x="5374" y="112674"/>
                  </a:lnTo>
                  <a:lnTo>
                    <a:pt x="11720" y="116754"/>
                  </a:lnTo>
                  <a:lnTo>
                    <a:pt x="19461" y="118304"/>
                  </a:lnTo>
                  <a:lnTo>
                    <a:pt x="37420" y="113786"/>
                  </a:lnTo>
                  <a:lnTo>
                    <a:pt x="47122" y="109306"/>
                  </a:lnTo>
                  <a:lnTo>
                    <a:pt x="61022" y="94970"/>
                  </a:lnTo>
                  <a:lnTo>
                    <a:pt x="69930" y="75730"/>
                  </a:lnTo>
                  <a:lnTo>
                    <a:pt x="73889" y="51581"/>
                  </a:lnTo>
                  <a:lnTo>
                    <a:pt x="76114" y="46779"/>
                  </a:lnTo>
                  <a:lnTo>
                    <a:pt x="78768" y="47087"/>
                  </a:lnTo>
                  <a:lnTo>
                    <a:pt x="121987" y="100927"/>
                  </a:lnTo>
                  <a:lnTo>
                    <a:pt x="140227" y="1108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137077" y="1884601"/>
              <a:ext cx="128836" cy="200878"/>
            </a:xfrm>
            <a:custGeom>
              <a:avLst/>
              <a:gdLst/>
              <a:ahLst/>
              <a:cxnLst/>
              <a:rect l="0" t="0" r="0" b="0"/>
              <a:pathLst>
                <a:path w="128836" h="200878">
                  <a:moveTo>
                    <a:pt x="0" y="0"/>
                  </a:moveTo>
                  <a:lnTo>
                    <a:pt x="7236" y="27556"/>
                  </a:lnTo>
                  <a:lnTo>
                    <a:pt x="12998" y="80659"/>
                  </a:lnTo>
                  <a:lnTo>
                    <a:pt x="19465" y="131226"/>
                  </a:lnTo>
                  <a:lnTo>
                    <a:pt x="19573" y="178086"/>
                  </a:lnTo>
                  <a:lnTo>
                    <a:pt x="17728" y="178385"/>
                  </a:lnTo>
                  <a:lnTo>
                    <a:pt x="15328" y="175075"/>
                  </a:lnTo>
                  <a:lnTo>
                    <a:pt x="15781" y="162039"/>
                  </a:lnTo>
                  <a:lnTo>
                    <a:pt x="25604" y="125074"/>
                  </a:lnTo>
                  <a:lnTo>
                    <a:pt x="31108" y="117308"/>
                  </a:lnTo>
                  <a:lnTo>
                    <a:pt x="46581" y="105559"/>
                  </a:lnTo>
                  <a:lnTo>
                    <a:pt x="65156" y="102677"/>
                  </a:lnTo>
                  <a:lnTo>
                    <a:pt x="75023" y="103546"/>
                  </a:lnTo>
                  <a:lnTo>
                    <a:pt x="95345" y="113871"/>
                  </a:lnTo>
                  <a:lnTo>
                    <a:pt x="113735" y="130158"/>
                  </a:lnTo>
                  <a:lnTo>
                    <a:pt x="125808" y="149095"/>
                  </a:lnTo>
                  <a:lnTo>
                    <a:pt x="128835" y="169209"/>
                  </a:lnTo>
                  <a:lnTo>
                    <a:pt x="128004" y="179487"/>
                  </a:lnTo>
                  <a:lnTo>
                    <a:pt x="123940" y="187508"/>
                  </a:lnTo>
                  <a:lnTo>
                    <a:pt x="110067" y="199540"/>
                  </a:lnTo>
                  <a:lnTo>
                    <a:pt x="101454" y="200877"/>
                  </a:lnTo>
                  <a:lnTo>
                    <a:pt x="63171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370900" y="1853015"/>
              <a:ext cx="8334" cy="221100"/>
            </a:xfrm>
            <a:custGeom>
              <a:avLst/>
              <a:gdLst/>
              <a:ahLst/>
              <a:cxnLst/>
              <a:rect l="0" t="0" r="0" b="0"/>
              <a:pathLst>
                <a:path w="8334" h="221100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7443" y="134567"/>
                  </a:lnTo>
                  <a:lnTo>
                    <a:pt x="8157" y="186632"/>
                  </a:lnTo>
                  <a:lnTo>
                    <a:pt x="8333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428610" y="1930766"/>
              <a:ext cx="106071" cy="153877"/>
            </a:xfrm>
            <a:custGeom>
              <a:avLst/>
              <a:gdLst/>
              <a:ahLst/>
              <a:cxnLst/>
              <a:rect l="0" t="0" r="0" b="0"/>
              <a:pathLst>
                <a:path w="106071" h="153877">
                  <a:moveTo>
                    <a:pt x="24322" y="59120"/>
                  </a:moveTo>
                  <a:lnTo>
                    <a:pt x="46679" y="59120"/>
                  </a:lnTo>
                  <a:lnTo>
                    <a:pt x="77350" y="47941"/>
                  </a:lnTo>
                  <a:lnTo>
                    <a:pt x="103075" y="29811"/>
                  </a:lnTo>
                  <a:lnTo>
                    <a:pt x="106070" y="23203"/>
                  </a:lnTo>
                  <a:lnTo>
                    <a:pt x="105727" y="16458"/>
                  </a:lnTo>
                  <a:lnTo>
                    <a:pt x="103158" y="9621"/>
                  </a:lnTo>
                  <a:lnTo>
                    <a:pt x="96767" y="5064"/>
                  </a:lnTo>
                  <a:lnTo>
                    <a:pt x="77187" y="0"/>
                  </a:lnTo>
                  <a:lnTo>
                    <a:pt x="45445" y="2738"/>
                  </a:lnTo>
                  <a:lnTo>
                    <a:pt x="37234" y="7494"/>
                  </a:lnTo>
                  <a:lnTo>
                    <a:pt x="24991" y="22137"/>
                  </a:lnTo>
                  <a:lnTo>
                    <a:pt x="122" y="80627"/>
                  </a:lnTo>
                  <a:lnTo>
                    <a:pt x="0" y="91005"/>
                  </a:lnTo>
                  <a:lnTo>
                    <a:pt x="6103" y="111896"/>
                  </a:lnTo>
                  <a:lnTo>
                    <a:pt x="22693" y="137798"/>
                  </a:lnTo>
                  <a:lnTo>
                    <a:pt x="35687" y="146730"/>
                  </a:lnTo>
                  <a:lnTo>
                    <a:pt x="55908" y="1538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36911" y="2210984"/>
              <a:ext cx="1284478" cy="94758"/>
            </a:xfrm>
            <a:custGeom>
              <a:avLst/>
              <a:gdLst/>
              <a:ahLst/>
              <a:cxnLst/>
              <a:rect l="0" t="0" r="0" b="0"/>
              <a:pathLst>
                <a:path w="1284478" h="94758">
                  <a:moveTo>
                    <a:pt x="1284477" y="0"/>
                  </a:moveTo>
                  <a:lnTo>
                    <a:pt x="1267710" y="5589"/>
                  </a:lnTo>
                  <a:lnTo>
                    <a:pt x="1209032" y="1545"/>
                  </a:lnTo>
                  <a:lnTo>
                    <a:pt x="1154281" y="305"/>
                  </a:lnTo>
                  <a:lnTo>
                    <a:pt x="1106820" y="90"/>
                  </a:lnTo>
                  <a:lnTo>
                    <a:pt x="1055713" y="5616"/>
                  </a:lnTo>
                  <a:lnTo>
                    <a:pt x="1003526" y="9073"/>
                  </a:lnTo>
                  <a:lnTo>
                    <a:pt x="945429" y="10097"/>
                  </a:lnTo>
                  <a:lnTo>
                    <a:pt x="883761" y="10401"/>
                  </a:lnTo>
                  <a:lnTo>
                    <a:pt x="821036" y="10491"/>
                  </a:lnTo>
                  <a:lnTo>
                    <a:pt x="757997" y="16106"/>
                  </a:lnTo>
                  <a:lnTo>
                    <a:pt x="694865" y="19590"/>
                  </a:lnTo>
                  <a:lnTo>
                    <a:pt x="631706" y="20622"/>
                  </a:lnTo>
                  <a:lnTo>
                    <a:pt x="569188" y="28207"/>
                  </a:lnTo>
                  <a:lnTo>
                    <a:pt x="514139" y="30584"/>
                  </a:lnTo>
                  <a:lnTo>
                    <a:pt x="462604" y="32459"/>
                  </a:lnTo>
                  <a:lnTo>
                    <a:pt x="403204" y="42980"/>
                  </a:lnTo>
                  <a:lnTo>
                    <a:pt x="348366" y="49779"/>
                  </a:lnTo>
                  <a:lnTo>
                    <a:pt x="288612" y="57666"/>
                  </a:lnTo>
                  <a:lnTo>
                    <a:pt x="226203" y="70489"/>
                  </a:lnTo>
                  <a:lnTo>
                    <a:pt x="174908" y="79637"/>
                  </a:lnTo>
                  <a:lnTo>
                    <a:pt x="122665" y="82868"/>
                  </a:lnTo>
                  <a:lnTo>
                    <a:pt x="71310" y="84995"/>
                  </a:lnTo>
                  <a:lnTo>
                    <a:pt x="20802" y="9248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895129" y="1947772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60769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179399" y="1747730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0" y="163089"/>
                  </a:lnTo>
                  <a:lnTo>
                    <a:pt x="0" y="215219"/>
                  </a:lnTo>
                  <a:lnTo>
                    <a:pt x="3119" y="265760"/>
                  </a:lnTo>
                  <a:lnTo>
                    <a:pt x="9065" y="319868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72063" y="1927454"/>
              <a:ext cx="145798" cy="188774"/>
            </a:xfrm>
            <a:custGeom>
              <a:avLst/>
              <a:gdLst/>
              <a:ahLst/>
              <a:cxnLst/>
              <a:rect l="0" t="0" r="0" b="0"/>
              <a:pathLst>
                <a:path w="145798" h="188774">
                  <a:moveTo>
                    <a:pt x="12620" y="62432"/>
                  </a:moveTo>
                  <a:lnTo>
                    <a:pt x="29388" y="68021"/>
                  </a:lnTo>
                  <a:lnTo>
                    <a:pt x="46979" y="67645"/>
                  </a:lnTo>
                  <a:lnTo>
                    <a:pt x="107621" y="51437"/>
                  </a:lnTo>
                  <a:lnTo>
                    <a:pt x="127372" y="43507"/>
                  </a:lnTo>
                  <a:lnTo>
                    <a:pt x="143950" y="32184"/>
                  </a:lnTo>
                  <a:lnTo>
                    <a:pt x="145797" y="24719"/>
                  </a:lnTo>
                  <a:lnTo>
                    <a:pt x="143519" y="16233"/>
                  </a:lnTo>
                  <a:lnTo>
                    <a:pt x="138491" y="7066"/>
                  </a:lnTo>
                  <a:lnTo>
                    <a:pt x="131629" y="2124"/>
                  </a:lnTo>
                  <a:lnTo>
                    <a:pt x="123545" y="0"/>
                  </a:lnTo>
                  <a:lnTo>
                    <a:pt x="95400" y="2599"/>
                  </a:lnTo>
                  <a:lnTo>
                    <a:pt x="76318" y="8933"/>
                  </a:lnTo>
                  <a:lnTo>
                    <a:pt x="30522" y="45425"/>
                  </a:lnTo>
                  <a:lnTo>
                    <a:pt x="10386" y="67271"/>
                  </a:lnTo>
                  <a:lnTo>
                    <a:pt x="709" y="85639"/>
                  </a:lnTo>
                  <a:lnTo>
                    <a:pt x="0" y="95451"/>
                  </a:lnTo>
                  <a:lnTo>
                    <a:pt x="5452" y="115711"/>
                  </a:lnTo>
                  <a:lnTo>
                    <a:pt x="28015" y="148908"/>
                  </a:lnTo>
                  <a:lnTo>
                    <a:pt x="41300" y="163647"/>
                  </a:lnTo>
                  <a:lnTo>
                    <a:pt x="73111" y="179509"/>
                  </a:lnTo>
                  <a:lnTo>
                    <a:pt x="107377" y="188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563176" y="1737202"/>
              <a:ext cx="16306" cy="326384"/>
            </a:xfrm>
            <a:custGeom>
              <a:avLst/>
              <a:gdLst/>
              <a:ahLst/>
              <a:cxnLst/>
              <a:rect l="0" t="0" r="0" b="0"/>
              <a:pathLst>
                <a:path w="16306" h="326384">
                  <a:moveTo>
                    <a:pt x="16305" y="0"/>
                  </a:moveTo>
                  <a:lnTo>
                    <a:pt x="7240" y="58617"/>
                  </a:lnTo>
                  <a:lnTo>
                    <a:pt x="0" y="118856"/>
                  </a:lnTo>
                  <a:lnTo>
                    <a:pt x="4289" y="173216"/>
                  </a:lnTo>
                  <a:lnTo>
                    <a:pt x="5336" y="222509"/>
                  </a:lnTo>
                  <a:lnTo>
                    <a:pt x="5690" y="285978"/>
                  </a:lnTo>
                  <a:lnTo>
                    <a:pt x="5777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463668" y="1863544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45897" y="3119"/>
                  </a:lnTo>
                  <a:lnTo>
                    <a:pt x="85361" y="9065"/>
                  </a:lnTo>
                  <a:lnTo>
                    <a:pt x="28993" y="1864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790051" y="1716145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31586" y="0"/>
                  </a:moveTo>
                  <a:lnTo>
                    <a:pt x="24350" y="28726"/>
                  </a:lnTo>
                  <a:lnTo>
                    <a:pt x="20863" y="77921"/>
                  </a:lnTo>
                  <a:lnTo>
                    <a:pt x="16037" y="141300"/>
                  </a:lnTo>
                  <a:lnTo>
                    <a:pt x="20066" y="199486"/>
                  </a:lnTo>
                  <a:lnTo>
                    <a:pt x="13626" y="251664"/>
                  </a:lnTo>
                  <a:lnTo>
                    <a:pt x="5348" y="31410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747937" y="1884601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5835" y="5589"/>
                  </a:lnTo>
                  <a:lnTo>
                    <a:pt x="39555" y="107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944056" y="1845415"/>
              <a:ext cx="148713" cy="176057"/>
            </a:xfrm>
            <a:custGeom>
              <a:avLst/>
              <a:gdLst/>
              <a:ahLst/>
              <a:cxnLst/>
              <a:rect l="0" t="0" r="0" b="0"/>
              <a:pathLst>
                <a:path w="148713" h="176057">
                  <a:moveTo>
                    <a:pt x="3923" y="81300"/>
                  </a:moveTo>
                  <a:lnTo>
                    <a:pt x="41401" y="72966"/>
                  </a:lnTo>
                  <a:lnTo>
                    <a:pt x="98069" y="62655"/>
                  </a:lnTo>
                  <a:lnTo>
                    <a:pt x="128914" y="51729"/>
                  </a:lnTo>
                  <a:lnTo>
                    <a:pt x="145652" y="40471"/>
                  </a:lnTo>
                  <a:lnTo>
                    <a:pt x="148712" y="34193"/>
                  </a:lnTo>
                  <a:lnTo>
                    <a:pt x="148412" y="27669"/>
                  </a:lnTo>
                  <a:lnTo>
                    <a:pt x="145873" y="20979"/>
                  </a:lnTo>
                  <a:lnTo>
                    <a:pt x="133692" y="10427"/>
                  </a:lnTo>
                  <a:lnTo>
                    <a:pt x="115410" y="3007"/>
                  </a:lnTo>
                  <a:lnTo>
                    <a:pt x="79980" y="0"/>
                  </a:lnTo>
                  <a:lnTo>
                    <a:pt x="57613" y="3442"/>
                  </a:lnTo>
                  <a:lnTo>
                    <a:pt x="39094" y="11991"/>
                  </a:lnTo>
                  <a:lnTo>
                    <a:pt x="30880" y="17547"/>
                  </a:lnTo>
                  <a:lnTo>
                    <a:pt x="18633" y="33078"/>
                  </a:lnTo>
                  <a:lnTo>
                    <a:pt x="1239" y="71644"/>
                  </a:lnTo>
                  <a:lnTo>
                    <a:pt x="0" y="92216"/>
                  </a:lnTo>
                  <a:lnTo>
                    <a:pt x="4519" y="113057"/>
                  </a:lnTo>
                  <a:lnTo>
                    <a:pt x="20217" y="143352"/>
                  </a:lnTo>
                  <a:lnTo>
                    <a:pt x="46037" y="176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174694" y="1831958"/>
              <a:ext cx="57555" cy="170873"/>
            </a:xfrm>
            <a:custGeom>
              <a:avLst/>
              <a:gdLst/>
              <a:ahLst/>
              <a:cxnLst/>
              <a:rect l="0" t="0" r="0" b="0"/>
              <a:pathLst>
                <a:path w="57555" h="170873">
                  <a:moveTo>
                    <a:pt x="4912" y="84228"/>
                  </a:moveTo>
                  <a:lnTo>
                    <a:pt x="8031" y="126920"/>
                  </a:lnTo>
                  <a:lnTo>
                    <a:pt x="20530" y="170872"/>
                  </a:lnTo>
                  <a:lnTo>
                    <a:pt x="7636" y="116454"/>
                  </a:lnTo>
                  <a:lnTo>
                    <a:pt x="0" y="77529"/>
                  </a:lnTo>
                  <a:lnTo>
                    <a:pt x="1949" y="54345"/>
                  </a:lnTo>
                  <a:lnTo>
                    <a:pt x="9834" y="35462"/>
                  </a:lnTo>
                  <a:lnTo>
                    <a:pt x="15212" y="27151"/>
                  </a:lnTo>
                  <a:lnTo>
                    <a:pt x="30547" y="14797"/>
                  </a:lnTo>
                  <a:lnTo>
                    <a:pt x="5755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94680" y="1726673"/>
              <a:ext cx="16595" cy="294799"/>
            </a:xfrm>
            <a:custGeom>
              <a:avLst/>
              <a:gdLst/>
              <a:ahLst/>
              <a:cxnLst/>
              <a:rect l="0" t="0" r="0" b="0"/>
              <a:pathLst>
                <a:path w="16595" h="294799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5608" y="132906"/>
                  </a:lnTo>
                  <a:lnTo>
                    <a:pt x="9050" y="188338"/>
                  </a:lnTo>
                  <a:lnTo>
                    <a:pt x="14359" y="241808"/>
                  </a:lnTo>
                  <a:lnTo>
                    <a:pt x="1659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05989" y="1863544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74363" y="0"/>
                  </a:lnTo>
                  <a:lnTo>
                    <a:pt x="119060" y="5589"/>
                  </a:lnTo>
                  <a:lnTo>
                    <a:pt x="58700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53460" y="1652974"/>
              <a:ext cx="163142" cy="318241"/>
            </a:xfrm>
            <a:custGeom>
              <a:avLst/>
              <a:gdLst/>
              <a:ahLst/>
              <a:cxnLst/>
              <a:rect l="0" t="0" r="0" b="0"/>
              <a:pathLst>
                <a:path w="163142" h="318241">
                  <a:moveTo>
                    <a:pt x="5213" y="0"/>
                  </a:moveTo>
                  <a:lnTo>
                    <a:pt x="5213" y="48931"/>
                  </a:lnTo>
                  <a:lnTo>
                    <a:pt x="5213" y="108061"/>
                  </a:lnTo>
                  <a:lnTo>
                    <a:pt x="5213" y="156280"/>
                  </a:lnTo>
                  <a:lnTo>
                    <a:pt x="4043" y="215400"/>
                  </a:lnTo>
                  <a:lnTo>
                    <a:pt x="0" y="265206"/>
                  </a:lnTo>
                  <a:lnTo>
                    <a:pt x="10592" y="318240"/>
                  </a:lnTo>
                  <a:lnTo>
                    <a:pt x="9969" y="317445"/>
                  </a:lnTo>
                  <a:lnTo>
                    <a:pt x="8384" y="313405"/>
                  </a:lnTo>
                  <a:lnTo>
                    <a:pt x="7009" y="273300"/>
                  </a:lnTo>
                  <a:lnTo>
                    <a:pt x="14974" y="236306"/>
                  </a:lnTo>
                  <a:lnTo>
                    <a:pt x="25539" y="217718"/>
                  </a:lnTo>
                  <a:lnTo>
                    <a:pt x="32802" y="212996"/>
                  </a:lnTo>
                  <a:lnTo>
                    <a:pt x="50230" y="210868"/>
                  </a:lnTo>
                  <a:lnTo>
                    <a:pt x="66555" y="216941"/>
                  </a:lnTo>
                  <a:lnTo>
                    <a:pt x="96099" y="239904"/>
                  </a:lnTo>
                  <a:lnTo>
                    <a:pt x="149478" y="301605"/>
                  </a:lnTo>
                  <a:lnTo>
                    <a:pt x="163141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972103" y="1828624"/>
              <a:ext cx="186654" cy="150782"/>
            </a:xfrm>
            <a:custGeom>
              <a:avLst/>
              <a:gdLst/>
              <a:ahLst/>
              <a:cxnLst/>
              <a:rect l="0" t="0" r="0" b="0"/>
              <a:pathLst>
                <a:path w="186654" h="150782">
                  <a:moveTo>
                    <a:pt x="134011" y="55977"/>
                  </a:moveTo>
                  <a:lnTo>
                    <a:pt x="104702" y="17603"/>
                  </a:lnTo>
                  <a:lnTo>
                    <a:pt x="78923" y="1973"/>
                  </a:lnTo>
                  <a:lnTo>
                    <a:pt x="59224" y="0"/>
                  </a:lnTo>
                  <a:lnTo>
                    <a:pt x="49058" y="1111"/>
                  </a:lnTo>
                  <a:lnTo>
                    <a:pt x="31523" y="11705"/>
                  </a:lnTo>
                  <a:lnTo>
                    <a:pt x="17101" y="28111"/>
                  </a:lnTo>
                  <a:lnTo>
                    <a:pt x="6792" y="47102"/>
                  </a:lnTo>
                  <a:lnTo>
                    <a:pt x="0" y="83113"/>
                  </a:lnTo>
                  <a:lnTo>
                    <a:pt x="3577" y="117829"/>
                  </a:lnTo>
                  <a:lnTo>
                    <a:pt x="12089" y="136499"/>
                  </a:lnTo>
                  <a:lnTo>
                    <a:pt x="17635" y="144753"/>
                  </a:lnTo>
                  <a:lnTo>
                    <a:pt x="26011" y="149086"/>
                  </a:lnTo>
                  <a:lnTo>
                    <a:pt x="47796" y="150781"/>
                  </a:lnTo>
                  <a:lnTo>
                    <a:pt x="66837" y="144515"/>
                  </a:lnTo>
                  <a:lnTo>
                    <a:pt x="75190" y="139569"/>
                  </a:lnTo>
                  <a:lnTo>
                    <a:pt x="87591" y="124714"/>
                  </a:lnTo>
                  <a:lnTo>
                    <a:pt x="105084" y="86582"/>
                  </a:lnTo>
                  <a:lnTo>
                    <a:pt x="110622" y="50097"/>
                  </a:lnTo>
                  <a:lnTo>
                    <a:pt x="112569" y="46208"/>
                  </a:lnTo>
                  <a:lnTo>
                    <a:pt x="115037" y="48294"/>
                  </a:lnTo>
                  <a:lnTo>
                    <a:pt x="143231" y="109402"/>
                  </a:lnTo>
                  <a:lnTo>
                    <a:pt x="168371" y="140143"/>
                  </a:lnTo>
                  <a:lnTo>
                    <a:pt x="186653" y="1507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12857" y="1621388"/>
              <a:ext cx="40657" cy="294799"/>
            </a:xfrm>
            <a:custGeom>
              <a:avLst/>
              <a:gdLst/>
              <a:ahLst/>
              <a:cxnLst/>
              <a:rect l="0" t="0" r="0" b="0"/>
              <a:pathLst>
                <a:path w="40657" h="294799">
                  <a:moveTo>
                    <a:pt x="9070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10052" y="173217"/>
                  </a:lnTo>
                  <a:lnTo>
                    <a:pt x="23302" y="228408"/>
                  </a:lnTo>
                  <a:lnTo>
                    <a:pt x="37562" y="282820"/>
                  </a:lnTo>
                  <a:lnTo>
                    <a:pt x="40656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27171" y="1758259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83538" y="9065"/>
                  </a:lnTo>
                  <a:lnTo>
                    <a:pt x="129364" y="11409"/>
                  </a:lnTo>
                  <a:lnTo>
                    <a:pt x="73603" y="21924"/>
                  </a:lnTo>
                  <a:lnTo>
                    <a:pt x="34676" y="287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48229" y="1708909"/>
              <a:ext cx="248314" cy="183847"/>
            </a:xfrm>
            <a:custGeom>
              <a:avLst/>
              <a:gdLst/>
              <a:ahLst/>
              <a:cxnLst/>
              <a:rect l="0" t="0" r="0" b="0"/>
              <a:pathLst>
                <a:path w="248314" h="183847">
                  <a:moveTo>
                    <a:pt x="163294" y="7236"/>
                  </a:moveTo>
                  <a:lnTo>
                    <a:pt x="135738" y="0"/>
                  </a:lnTo>
                  <a:lnTo>
                    <a:pt x="82635" y="477"/>
                  </a:lnTo>
                  <a:lnTo>
                    <a:pt x="26894" y="15921"/>
                  </a:lnTo>
                  <a:lnTo>
                    <a:pt x="5575" y="27084"/>
                  </a:lnTo>
                  <a:lnTo>
                    <a:pt x="826" y="33336"/>
                  </a:lnTo>
                  <a:lnTo>
                    <a:pt x="0" y="39843"/>
                  </a:lnTo>
                  <a:lnTo>
                    <a:pt x="1789" y="46522"/>
                  </a:lnTo>
                  <a:lnTo>
                    <a:pt x="7661" y="50974"/>
                  </a:lnTo>
                  <a:lnTo>
                    <a:pt x="70925" y="67502"/>
                  </a:lnTo>
                  <a:lnTo>
                    <a:pt x="127327" y="81055"/>
                  </a:lnTo>
                  <a:lnTo>
                    <a:pt x="183774" y="98498"/>
                  </a:lnTo>
                  <a:lnTo>
                    <a:pt x="214596" y="110186"/>
                  </a:lnTo>
                  <a:lnTo>
                    <a:pt x="231328" y="121621"/>
                  </a:lnTo>
                  <a:lnTo>
                    <a:pt x="243444" y="137622"/>
                  </a:lnTo>
                  <a:lnTo>
                    <a:pt x="248313" y="146803"/>
                  </a:lnTo>
                  <a:lnTo>
                    <a:pt x="248050" y="154093"/>
                  </a:lnTo>
                  <a:lnTo>
                    <a:pt x="244364" y="160123"/>
                  </a:lnTo>
                  <a:lnTo>
                    <a:pt x="238398" y="165312"/>
                  </a:lnTo>
                  <a:lnTo>
                    <a:pt x="207644" y="178206"/>
                  </a:lnTo>
                  <a:lnTo>
                    <a:pt x="168896" y="183846"/>
                  </a:lnTo>
                  <a:lnTo>
                    <a:pt x="109295" y="177574"/>
                  </a:lnTo>
                  <a:lnTo>
                    <a:pt x="89594" y="1756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958922" y="1631917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0" y="0"/>
                  </a:moveTo>
                  <a:lnTo>
                    <a:pt x="3120" y="48930"/>
                  </a:lnTo>
                  <a:lnTo>
                    <a:pt x="8333" y="96776"/>
                  </a:lnTo>
                  <a:lnTo>
                    <a:pt x="10095" y="159756"/>
                  </a:lnTo>
                  <a:lnTo>
                    <a:pt x="10528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874694" y="1663502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62564" y="8333"/>
                  </a:lnTo>
                  <a:lnTo>
                    <a:pt x="111140" y="10095"/>
                  </a:lnTo>
                  <a:lnTo>
                    <a:pt x="55922" y="176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081987" y="1744483"/>
              <a:ext cx="182262" cy="143045"/>
            </a:xfrm>
            <a:custGeom>
              <a:avLst/>
              <a:gdLst/>
              <a:ahLst/>
              <a:cxnLst/>
              <a:rect l="0" t="0" r="0" b="0"/>
              <a:pathLst>
                <a:path w="182262" h="143045">
                  <a:moveTo>
                    <a:pt x="150676" y="55890"/>
                  </a:moveTo>
                  <a:lnTo>
                    <a:pt x="141101" y="31843"/>
                  </a:lnTo>
                  <a:lnTo>
                    <a:pt x="130433" y="17516"/>
                  </a:lnTo>
                  <a:lnTo>
                    <a:pt x="111653" y="6469"/>
                  </a:lnTo>
                  <a:lnTo>
                    <a:pt x="88879" y="0"/>
                  </a:lnTo>
                  <a:lnTo>
                    <a:pt x="67058" y="1024"/>
                  </a:lnTo>
                  <a:lnTo>
                    <a:pt x="48782" y="8498"/>
                  </a:lnTo>
                  <a:lnTo>
                    <a:pt x="17985" y="32360"/>
                  </a:lnTo>
                  <a:lnTo>
                    <a:pt x="2046" y="58277"/>
                  </a:lnTo>
                  <a:lnTo>
                    <a:pt x="0" y="81127"/>
                  </a:lnTo>
                  <a:lnTo>
                    <a:pt x="4160" y="104541"/>
                  </a:lnTo>
                  <a:lnTo>
                    <a:pt x="13808" y="122746"/>
                  </a:lnTo>
                  <a:lnTo>
                    <a:pt x="29014" y="135516"/>
                  </a:lnTo>
                  <a:lnTo>
                    <a:pt x="37983" y="140560"/>
                  </a:lnTo>
                  <a:lnTo>
                    <a:pt x="57306" y="143044"/>
                  </a:lnTo>
                  <a:lnTo>
                    <a:pt x="67372" y="142068"/>
                  </a:lnTo>
                  <a:lnTo>
                    <a:pt x="75253" y="137909"/>
                  </a:lnTo>
                  <a:lnTo>
                    <a:pt x="111521" y="93592"/>
                  </a:lnTo>
                  <a:lnTo>
                    <a:pt x="120795" y="74986"/>
                  </a:lnTo>
                  <a:lnTo>
                    <a:pt x="122578" y="55018"/>
                  </a:lnTo>
                  <a:lnTo>
                    <a:pt x="121415" y="44780"/>
                  </a:lnTo>
                  <a:lnTo>
                    <a:pt x="120640" y="42634"/>
                  </a:lnTo>
                  <a:lnTo>
                    <a:pt x="119779" y="52728"/>
                  </a:lnTo>
                  <a:lnTo>
                    <a:pt x="124884" y="79129"/>
                  </a:lnTo>
                  <a:lnTo>
                    <a:pt x="139394" y="103590"/>
                  </a:lnTo>
                  <a:lnTo>
                    <a:pt x="164088" y="130476"/>
                  </a:lnTo>
                  <a:lnTo>
                    <a:pt x="182261" y="140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317083" y="1737532"/>
              <a:ext cx="115622" cy="114788"/>
            </a:xfrm>
            <a:custGeom>
              <a:avLst/>
              <a:gdLst/>
              <a:ahLst/>
              <a:cxnLst/>
              <a:rect l="0" t="0" r="0" b="0"/>
              <a:pathLst>
                <a:path w="115622" h="114788">
                  <a:moveTo>
                    <a:pt x="10336" y="52312"/>
                  </a:moveTo>
                  <a:lnTo>
                    <a:pt x="4747" y="110929"/>
                  </a:lnTo>
                  <a:lnTo>
                    <a:pt x="3101" y="114787"/>
                  </a:lnTo>
                  <a:lnTo>
                    <a:pt x="2003" y="112679"/>
                  </a:lnTo>
                  <a:lnTo>
                    <a:pt x="0" y="50217"/>
                  </a:lnTo>
                  <a:lnTo>
                    <a:pt x="2233" y="25645"/>
                  </a:lnTo>
                  <a:lnTo>
                    <a:pt x="11024" y="6925"/>
                  </a:lnTo>
                  <a:lnTo>
                    <a:pt x="17814" y="2167"/>
                  </a:lnTo>
                  <a:lnTo>
                    <a:pt x="25850" y="165"/>
                  </a:lnTo>
                  <a:lnTo>
                    <a:pt x="34717" y="0"/>
                  </a:lnTo>
                  <a:lnTo>
                    <a:pt x="50808" y="6055"/>
                  </a:lnTo>
                  <a:lnTo>
                    <a:pt x="80202" y="29007"/>
                  </a:lnTo>
                  <a:lnTo>
                    <a:pt x="95898" y="54766"/>
                  </a:lnTo>
                  <a:lnTo>
                    <a:pt x="115621" y="1049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488622" y="1551486"/>
              <a:ext cx="133596" cy="311696"/>
            </a:xfrm>
            <a:custGeom>
              <a:avLst/>
              <a:gdLst/>
              <a:ahLst/>
              <a:cxnLst/>
              <a:rect l="0" t="0" r="0" b="0"/>
              <a:pathLst>
                <a:path w="133596" h="311696">
                  <a:moveTo>
                    <a:pt x="112538" y="206773"/>
                  </a:moveTo>
                  <a:lnTo>
                    <a:pt x="106949" y="190005"/>
                  </a:lnTo>
                  <a:lnTo>
                    <a:pt x="94846" y="178653"/>
                  </a:lnTo>
                  <a:lnTo>
                    <a:pt x="86706" y="173988"/>
                  </a:lnTo>
                  <a:lnTo>
                    <a:pt x="68302" y="171925"/>
                  </a:lnTo>
                  <a:lnTo>
                    <a:pt x="27891" y="180132"/>
                  </a:lnTo>
                  <a:lnTo>
                    <a:pt x="19842" y="185503"/>
                  </a:lnTo>
                  <a:lnTo>
                    <a:pt x="7779" y="200829"/>
                  </a:lnTo>
                  <a:lnTo>
                    <a:pt x="0" y="234777"/>
                  </a:lnTo>
                  <a:lnTo>
                    <a:pt x="3285" y="274472"/>
                  </a:lnTo>
                  <a:lnTo>
                    <a:pt x="11729" y="295743"/>
                  </a:lnTo>
                  <a:lnTo>
                    <a:pt x="17256" y="304691"/>
                  </a:lnTo>
                  <a:lnTo>
                    <a:pt x="24450" y="309486"/>
                  </a:lnTo>
                  <a:lnTo>
                    <a:pt x="41802" y="311695"/>
                  </a:lnTo>
                  <a:lnTo>
                    <a:pt x="49003" y="308306"/>
                  </a:lnTo>
                  <a:lnTo>
                    <a:pt x="60124" y="295182"/>
                  </a:lnTo>
                  <a:lnTo>
                    <a:pt x="82861" y="249756"/>
                  </a:lnTo>
                  <a:lnTo>
                    <a:pt x="92898" y="195723"/>
                  </a:lnTo>
                  <a:lnTo>
                    <a:pt x="100210" y="139989"/>
                  </a:lnTo>
                  <a:lnTo>
                    <a:pt x="100484" y="76684"/>
                  </a:lnTo>
                  <a:lnTo>
                    <a:pt x="90487" y="17906"/>
                  </a:lnTo>
                  <a:lnTo>
                    <a:pt x="87309" y="3653"/>
                  </a:lnTo>
                  <a:lnTo>
                    <a:pt x="85190" y="0"/>
                  </a:lnTo>
                  <a:lnTo>
                    <a:pt x="83778" y="3413"/>
                  </a:lnTo>
                  <a:lnTo>
                    <a:pt x="82495" y="58200"/>
                  </a:lnTo>
                  <a:lnTo>
                    <a:pt x="89360" y="112478"/>
                  </a:lnTo>
                  <a:lnTo>
                    <a:pt x="92878" y="140297"/>
                  </a:lnTo>
                  <a:lnTo>
                    <a:pt x="111081" y="193165"/>
                  </a:lnTo>
                  <a:lnTo>
                    <a:pt x="130348" y="252906"/>
                  </a:lnTo>
                  <a:lnTo>
                    <a:pt x="133595" y="2699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706234" y="1652974"/>
              <a:ext cx="123730" cy="178985"/>
            </a:xfrm>
            <a:custGeom>
              <a:avLst/>
              <a:gdLst/>
              <a:ahLst/>
              <a:cxnLst/>
              <a:rect l="0" t="0" r="0" b="0"/>
              <a:pathLst>
                <a:path w="123730" h="178985">
                  <a:moveTo>
                    <a:pt x="105496" y="0"/>
                  </a:moveTo>
                  <a:lnTo>
                    <a:pt x="61534" y="20243"/>
                  </a:lnTo>
                  <a:lnTo>
                    <a:pt x="5639" y="59898"/>
                  </a:lnTo>
                  <a:lnTo>
                    <a:pt x="1490" y="68008"/>
                  </a:lnTo>
                  <a:lnTo>
                    <a:pt x="0" y="86377"/>
                  </a:lnTo>
                  <a:lnTo>
                    <a:pt x="4750" y="92680"/>
                  </a:lnTo>
                  <a:lnTo>
                    <a:pt x="22506" y="99682"/>
                  </a:lnTo>
                  <a:lnTo>
                    <a:pt x="82407" y="107666"/>
                  </a:lnTo>
                  <a:lnTo>
                    <a:pt x="103423" y="114532"/>
                  </a:lnTo>
                  <a:lnTo>
                    <a:pt x="120563" y="125382"/>
                  </a:lnTo>
                  <a:lnTo>
                    <a:pt x="123729" y="132721"/>
                  </a:lnTo>
                  <a:lnTo>
                    <a:pt x="123501" y="141123"/>
                  </a:lnTo>
                  <a:lnTo>
                    <a:pt x="121009" y="150234"/>
                  </a:lnTo>
                  <a:lnTo>
                    <a:pt x="115838" y="157478"/>
                  </a:lnTo>
                  <a:lnTo>
                    <a:pt x="84439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099312" y="1471741"/>
              <a:ext cx="101974" cy="339161"/>
            </a:xfrm>
            <a:custGeom>
              <a:avLst/>
              <a:gdLst/>
              <a:ahLst/>
              <a:cxnLst/>
              <a:rect l="0" t="0" r="0" b="0"/>
              <a:pathLst>
                <a:path w="101974" h="339161">
                  <a:moveTo>
                    <a:pt x="101973" y="339160"/>
                  </a:moveTo>
                  <a:lnTo>
                    <a:pt x="78253" y="295198"/>
                  </a:lnTo>
                  <a:lnTo>
                    <a:pt x="59970" y="235827"/>
                  </a:lnTo>
                  <a:lnTo>
                    <a:pt x="41156" y="181490"/>
                  </a:lnTo>
                  <a:lnTo>
                    <a:pt x="11703" y="118084"/>
                  </a:lnTo>
                  <a:lnTo>
                    <a:pt x="0" y="72833"/>
                  </a:lnTo>
                  <a:lnTo>
                    <a:pt x="500" y="47657"/>
                  </a:lnTo>
                  <a:lnTo>
                    <a:pt x="8520" y="24769"/>
                  </a:lnTo>
                  <a:lnTo>
                    <a:pt x="23004" y="9138"/>
                  </a:lnTo>
                  <a:lnTo>
                    <a:pt x="31780" y="3332"/>
                  </a:lnTo>
                  <a:lnTo>
                    <a:pt x="50888" y="0"/>
                  </a:lnTo>
                  <a:lnTo>
                    <a:pt x="80916" y="22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117057" y="1621388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9392" y="8334"/>
                  </a:lnTo>
                  <a:lnTo>
                    <a:pt x="42380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305124" y="1631917"/>
              <a:ext cx="185899" cy="139083"/>
            </a:xfrm>
            <a:custGeom>
              <a:avLst/>
              <a:gdLst/>
              <a:ahLst/>
              <a:cxnLst/>
              <a:rect l="0" t="0" r="0" b="0"/>
              <a:pathLst>
                <a:path w="185899" h="139083">
                  <a:moveTo>
                    <a:pt x="106731" y="31585"/>
                  </a:moveTo>
                  <a:lnTo>
                    <a:pt x="48114" y="37174"/>
                  </a:lnTo>
                  <a:lnTo>
                    <a:pt x="27647" y="46158"/>
                  </a:lnTo>
                  <a:lnTo>
                    <a:pt x="18913" y="51829"/>
                  </a:lnTo>
                  <a:lnTo>
                    <a:pt x="6089" y="67488"/>
                  </a:lnTo>
                  <a:lnTo>
                    <a:pt x="1032" y="76578"/>
                  </a:lnTo>
                  <a:lnTo>
                    <a:pt x="0" y="84977"/>
                  </a:lnTo>
                  <a:lnTo>
                    <a:pt x="5093" y="100548"/>
                  </a:lnTo>
                  <a:lnTo>
                    <a:pt x="26703" y="122469"/>
                  </a:lnTo>
                  <a:lnTo>
                    <a:pt x="60922" y="138192"/>
                  </a:lnTo>
                  <a:lnTo>
                    <a:pt x="106286" y="139082"/>
                  </a:lnTo>
                  <a:lnTo>
                    <a:pt x="145593" y="126347"/>
                  </a:lnTo>
                  <a:lnTo>
                    <a:pt x="173877" y="107756"/>
                  </a:lnTo>
                  <a:lnTo>
                    <a:pt x="183367" y="88056"/>
                  </a:lnTo>
                  <a:lnTo>
                    <a:pt x="185898" y="76251"/>
                  </a:lnTo>
                  <a:lnTo>
                    <a:pt x="185245" y="66042"/>
                  </a:lnTo>
                  <a:lnTo>
                    <a:pt x="178281" y="48459"/>
                  </a:lnTo>
                  <a:lnTo>
                    <a:pt x="164267" y="35965"/>
                  </a:lnTo>
                  <a:lnTo>
                    <a:pt x="115348" y="14614"/>
                  </a:lnTo>
                  <a:lnTo>
                    <a:pt x="646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527669" y="1568746"/>
              <a:ext cx="73700" cy="192810"/>
            </a:xfrm>
            <a:custGeom>
              <a:avLst/>
              <a:gdLst/>
              <a:ahLst/>
              <a:cxnLst/>
              <a:rect l="0" t="0" r="0" b="0"/>
              <a:pathLst>
                <a:path w="73700" h="192810">
                  <a:moveTo>
                    <a:pt x="0" y="94756"/>
                  </a:moveTo>
                  <a:lnTo>
                    <a:pt x="14653" y="156849"/>
                  </a:lnTo>
                  <a:lnTo>
                    <a:pt x="25857" y="192809"/>
                  </a:lnTo>
                  <a:lnTo>
                    <a:pt x="4774" y="142623"/>
                  </a:lnTo>
                  <a:lnTo>
                    <a:pt x="943" y="90303"/>
                  </a:lnTo>
                  <a:lnTo>
                    <a:pt x="5868" y="54442"/>
                  </a:lnTo>
                  <a:lnTo>
                    <a:pt x="17815" y="35505"/>
                  </a:lnTo>
                  <a:lnTo>
                    <a:pt x="34824" y="20459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895994" y="1638268"/>
              <a:ext cx="242328" cy="130520"/>
            </a:xfrm>
            <a:custGeom>
              <a:avLst/>
              <a:gdLst/>
              <a:ahLst/>
              <a:cxnLst/>
              <a:rect l="0" t="0" r="0" b="0"/>
              <a:pathLst>
                <a:path w="242328" h="130520">
                  <a:moveTo>
                    <a:pt x="158099" y="35763"/>
                  </a:moveTo>
                  <a:lnTo>
                    <a:pt x="140118" y="20122"/>
                  </a:lnTo>
                  <a:lnTo>
                    <a:pt x="93946" y="919"/>
                  </a:lnTo>
                  <a:lnTo>
                    <a:pt x="73434" y="0"/>
                  </a:lnTo>
                  <a:lnTo>
                    <a:pt x="52620" y="4660"/>
                  </a:lnTo>
                  <a:lnTo>
                    <a:pt x="31671" y="14530"/>
                  </a:lnTo>
                  <a:lnTo>
                    <a:pt x="5735" y="38830"/>
                  </a:lnTo>
                  <a:lnTo>
                    <a:pt x="1541" y="48336"/>
                  </a:lnTo>
                  <a:lnTo>
                    <a:pt x="0" y="68257"/>
                  </a:lnTo>
                  <a:lnTo>
                    <a:pt x="11299" y="99203"/>
                  </a:lnTo>
                  <a:lnTo>
                    <a:pt x="26174" y="113871"/>
                  </a:lnTo>
                  <a:lnTo>
                    <a:pt x="35054" y="119421"/>
                  </a:lnTo>
                  <a:lnTo>
                    <a:pt x="54280" y="122467"/>
                  </a:lnTo>
                  <a:lnTo>
                    <a:pt x="95218" y="114891"/>
                  </a:lnTo>
                  <a:lnTo>
                    <a:pt x="121011" y="99892"/>
                  </a:lnTo>
                  <a:lnTo>
                    <a:pt x="133037" y="84152"/>
                  </a:lnTo>
                  <a:lnTo>
                    <a:pt x="137882" y="75041"/>
                  </a:lnTo>
                  <a:lnTo>
                    <a:pt x="140144" y="55560"/>
                  </a:lnTo>
                  <a:lnTo>
                    <a:pt x="139110" y="45451"/>
                  </a:lnTo>
                  <a:lnTo>
                    <a:pt x="137251" y="42222"/>
                  </a:lnTo>
                  <a:lnTo>
                    <a:pt x="134841" y="43578"/>
                  </a:lnTo>
                  <a:lnTo>
                    <a:pt x="132066" y="47992"/>
                  </a:lnTo>
                  <a:lnTo>
                    <a:pt x="133724" y="53274"/>
                  </a:lnTo>
                  <a:lnTo>
                    <a:pt x="186251" y="106088"/>
                  </a:lnTo>
                  <a:lnTo>
                    <a:pt x="242327" y="1305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622632" y="1421347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9065" y="173493"/>
                  </a:lnTo>
                  <a:lnTo>
                    <a:pt x="10529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727917" y="1452932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21057" y="0"/>
                  </a:moveTo>
                  <a:lnTo>
                    <a:pt x="6403" y="53028"/>
                  </a:lnTo>
                  <a:lnTo>
                    <a:pt x="1265" y="104408"/>
                  </a:lnTo>
                  <a:lnTo>
                    <a:pt x="250" y="163430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527876" y="1473989"/>
              <a:ext cx="294798" cy="21058"/>
            </a:xfrm>
            <a:custGeom>
              <a:avLst/>
              <a:gdLst/>
              <a:ahLst/>
              <a:cxnLst/>
              <a:rect l="0" t="0" r="0" b="0"/>
              <a:pathLst>
                <a:path w="294798" h="21058">
                  <a:moveTo>
                    <a:pt x="294797" y="0"/>
                  </a:moveTo>
                  <a:lnTo>
                    <a:pt x="257320" y="8333"/>
                  </a:lnTo>
                  <a:lnTo>
                    <a:pt x="205896" y="15684"/>
                  </a:lnTo>
                  <a:lnTo>
                    <a:pt x="153423" y="19465"/>
                  </a:lnTo>
                  <a:lnTo>
                    <a:pt x="99010" y="20585"/>
                  </a:lnTo>
                  <a:lnTo>
                    <a:pt x="40255" y="2091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12103" y="1558217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6425" y="8334"/>
                  </a:lnTo>
                  <a:lnTo>
                    <a:pt x="101479" y="10095"/>
                  </a:lnTo>
                  <a:lnTo>
                    <a:pt x="46735" y="116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157927" y="2484725"/>
            <a:ext cx="5977332" cy="726467"/>
            <a:chOff x="157927" y="2484725"/>
            <a:chExt cx="5977332" cy="726467"/>
          </a:xfrm>
        </p:grpSpPr>
        <p:sp>
          <p:nvSpPr>
            <p:cNvPr id="76" name="Freeform 75"/>
            <p:cNvSpPr/>
            <p:nvPr/>
          </p:nvSpPr>
          <p:spPr>
            <a:xfrm>
              <a:off x="157927" y="2758466"/>
              <a:ext cx="200042" cy="351964"/>
            </a:xfrm>
            <a:custGeom>
              <a:avLst/>
              <a:gdLst/>
              <a:ahLst/>
              <a:cxnLst/>
              <a:rect l="0" t="0" r="0" b="0"/>
              <a:pathLst>
                <a:path w="200042" h="351964">
                  <a:moveTo>
                    <a:pt x="0" y="42114"/>
                  </a:moveTo>
                  <a:lnTo>
                    <a:pt x="7236" y="69670"/>
                  </a:lnTo>
                  <a:lnTo>
                    <a:pt x="11892" y="110460"/>
                  </a:lnTo>
                  <a:lnTo>
                    <a:pt x="30122" y="163109"/>
                  </a:lnTo>
                  <a:lnTo>
                    <a:pt x="45334" y="223551"/>
                  </a:lnTo>
                  <a:lnTo>
                    <a:pt x="59604" y="280551"/>
                  </a:lnTo>
                  <a:lnTo>
                    <a:pt x="73688" y="333751"/>
                  </a:lnTo>
                  <a:lnTo>
                    <a:pt x="77201" y="345333"/>
                  </a:lnTo>
                  <a:lnTo>
                    <a:pt x="81883" y="350715"/>
                  </a:lnTo>
                  <a:lnTo>
                    <a:pt x="87344" y="351963"/>
                  </a:lnTo>
                  <a:lnTo>
                    <a:pt x="93324" y="350456"/>
                  </a:lnTo>
                  <a:lnTo>
                    <a:pt x="98481" y="345941"/>
                  </a:lnTo>
                  <a:lnTo>
                    <a:pt x="107330" y="331566"/>
                  </a:lnTo>
                  <a:lnTo>
                    <a:pt x="115308" y="279271"/>
                  </a:lnTo>
                  <a:lnTo>
                    <a:pt x="130247" y="216237"/>
                  </a:lnTo>
                  <a:lnTo>
                    <a:pt x="147451" y="158674"/>
                  </a:lnTo>
                  <a:lnTo>
                    <a:pt x="166123" y="104213"/>
                  </a:lnTo>
                  <a:lnTo>
                    <a:pt x="191560" y="43590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60810" y="2945367"/>
              <a:ext cx="186672" cy="160540"/>
            </a:xfrm>
            <a:custGeom>
              <a:avLst/>
              <a:gdLst/>
              <a:ahLst/>
              <a:cxnLst/>
              <a:rect l="0" t="0" r="0" b="0"/>
              <a:pathLst>
                <a:path w="186672" h="160540">
                  <a:moveTo>
                    <a:pt x="102443" y="44726"/>
                  </a:moveTo>
                  <a:lnTo>
                    <a:pt x="96854" y="22369"/>
                  </a:lnTo>
                  <a:lnTo>
                    <a:pt x="91698" y="14613"/>
                  </a:lnTo>
                  <a:lnTo>
                    <a:pt x="76611" y="2877"/>
                  </a:lnTo>
                  <a:lnTo>
                    <a:pt x="58207" y="0"/>
                  </a:lnTo>
                  <a:lnTo>
                    <a:pt x="48386" y="870"/>
                  </a:lnTo>
                  <a:lnTo>
                    <a:pt x="31235" y="11197"/>
                  </a:lnTo>
                  <a:lnTo>
                    <a:pt x="16983" y="27484"/>
                  </a:lnTo>
                  <a:lnTo>
                    <a:pt x="6749" y="46422"/>
                  </a:lnTo>
                  <a:lnTo>
                    <a:pt x="0" y="82403"/>
                  </a:lnTo>
                  <a:lnTo>
                    <a:pt x="3590" y="117111"/>
                  </a:lnTo>
                  <a:lnTo>
                    <a:pt x="12105" y="135779"/>
                  </a:lnTo>
                  <a:lnTo>
                    <a:pt x="17651" y="144032"/>
                  </a:lnTo>
                  <a:lnTo>
                    <a:pt x="26028" y="148365"/>
                  </a:lnTo>
                  <a:lnTo>
                    <a:pt x="47814" y="150059"/>
                  </a:lnTo>
                  <a:lnTo>
                    <a:pt x="66855" y="143793"/>
                  </a:lnTo>
                  <a:lnTo>
                    <a:pt x="83117" y="132040"/>
                  </a:lnTo>
                  <a:lnTo>
                    <a:pt x="104256" y="105692"/>
                  </a:lnTo>
                  <a:lnTo>
                    <a:pt x="126324" y="54964"/>
                  </a:lnTo>
                  <a:lnTo>
                    <a:pt x="128893" y="52721"/>
                  </a:lnTo>
                  <a:lnTo>
                    <a:pt x="130605" y="55905"/>
                  </a:lnTo>
                  <a:lnTo>
                    <a:pt x="143153" y="104906"/>
                  </a:lnTo>
                  <a:lnTo>
                    <a:pt x="186671" y="160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06343" y="2916393"/>
              <a:ext cx="35896" cy="142955"/>
            </a:xfrm>
            <a:custGeom>
              <a:avLst/>
              <a:gdLst/>
              <a:ahLst/>
              <a:cxnLst/>
              <a:rect l="0" t="0" r="0" b="0"/>
              <a:pathLst>
                <a:path w="35896" h="142955">
                  <a:moveTo>
                    <a:pt x="4309" y="84228"/>
                  </a:moveTo>
                  <a:lnTo>
                    <a:pt x="13885" y="122746"/>
                  </a:lnTo>
                  <a:lnTo>
                    <a:pt x="25994" y="142954"/>
                  </a:lnTo>
                  <a:lnTo>
                    <a:pt x="14615" y="121305"/>
                  </a:lnTo>
                  <a:lnTo>
                    <a:pt x="756" y="83233"/>
                  </a:lnTo>
                  <a:lnTo>
                    <a:pt x="0" y="62729"/>
                  </a:lnTo>
                  <a:lnTo>
                    <a:pt x="4734" y="43087"/>
                  </a:lnTo>
                  <a:lnTo>
                    <a:pt x="3589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79108" y="2947979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0" y="22357"/>
                  </a:lnTo>
                  <a:lnTo>
                    <a:pt x="16667" y="70751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68580" y="28637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88775" y="2933537"/>
              <a:ext cx="206189" cy="151313"/>
            </a:xfrm>
            <a:custGeom>
              <a:avLst/>
              <a:gdLst/>
              <a:ahLst/>
              <a:cxnLst/>
              <a:rect l="0" t="0" r="0" b="0"/>
              <a:pathLst>
                <a:path w="206189" h="151313">
                  <a:moveTo>
                    <a:pt x="111432" y="24970"/>
                  </a:moveTo>
                  <a:lnTo>
                    <a:pt x="100253" y="13792"/>
                  </a:lnTo>
                  <a:lnTo>
                    <a:pt x="70945" y="1251"/>
                  </a:lnTo>
                  <a:lnTo>
                    <a:pt x="48984" y="0"/>
                  </a:lnTo>
                  <a:lnTo>
                    <a:pt x="38215" y="1305"/>
                  </a:lnTo>
                  <a:lnTo>
                    <a:pt x="20009" y="12113"/>
                  </a:lnTo>
                  <a:lnTo>
                    <a:pt x="11879" y="19908"/>
                  </a:lnTo>
                  <a:lnTo>
                    <a:pt x="2845" y="41048"/>
                  </a:lnTo>
                  <a:lnTo>
                    <a:pt x="0" y="64871"/>
                  </a:lnTo>
                  <a:lnTo>
                    <a:pt x="2635" y="87158"/>
                  </a:lnTo>
                  <a:lnTo>
                    <a:pt x="7315" y="95674"/>
                  </a:lnTo>
                  <a:lnTo>
                    <a:pt x="21874" y="108257"/>
                  </a:lnTo>
                  <a:lnTo>
                    <a:pt x="43162" y="111510"/>
                  </a:lnTo>
                  <a:lnTo>
                    <a:pt x="65882" y="107886"/>
                  </a:lnTo>
                  <a:lnTo>
                    <a:pt x="83779" y="98477"/>
                  </a:lnTo>
                  <a:lnTo>
                    <a:pt x="96412" y="83376"/>
                  </a:lnTo>
                  <a:lnTo>
                    <a:pt x="101418" y="74436"/>
                  </a:lnTo>
                  <a:lnTo>
                    <a:pt x="105926" y="71985"/>
                  </a:lnTo>
                  <a:lnTo>
                    <a:pt x="110101" y="73861"/>
                  </a:lnTo>
                  <a:lnTo>
                    <a:pt x="138379" y="109138"/>
                  </a:lnTo>
                  <a:lnTo>
                    <a:pt x="197174" y="145583"/>
                  </a:lnTo>
                  <a:lnTo>
                    <a:pt x="206188" y="1513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116020" y="2737409"/>
              <a:ext cx="163815" cy="263213"/>
            </a:xfrm>
            <a:custGeom>
              <a:avLst/>
              <a:gdLst/>
              <a:ahLst/>
              <a:cxnLst/>
              <a:rect l="0" t="0" r="0" b="0"/>
              <a:pathLst>
                <a:path w="163815" h="263213">
                  <a:moveTo>
                    <a:pt x="0" y="0"/>
                  </a:moveTo>
                  <a:lnTo>
                    <a:pt x="0" y="54145"/>
                  </a:lnTo>
                  <a:lnTo>
                    <a:pt x="0" y="114680"/>
                  </a:lnTo>
                  <a:lnTo>
                    <a:pt x="1170" y="173388"/>
                  </a:lnTo>
                  <a:lnTo>
                    <a:pt x="6066" y="201893"/>
                  </a:lnTo>
                  <a:lnTo>
                    <a:pt x="5214" y="201275"/>
                  </a:lnTo>
                  <a:lnTo>
                    <a:pt x="3476" y="197355"/>
                  </a:lnTo>
                  <a:lnTo>
                    <a:pt x="1030" y="169480"/>
                  </a:lnTo>
                  <a:lnTo>
                    <a:pt x="9817" y="147854"/>
                  </a:lnTo>
                  <a:lnTo>
                    <a:pt x="17073" y="137174"/>
                  </a:lnTo>
                  <a:lnTo>
                    <a:pt x="25420" y="131223"/>
                  </a:lnTo>
                  <a:lnTo>
                    <a:pt x="34494" y="128426"/>
                  </a:lnTo>
                  <a:lnTo>
                    <a:pt x="53935" y="128438"/>
                  </a:lnTo>
                  <a:lnTo>
                    <a:pt x="74274" y="132343"/>
                  </a:lnTo>
                  <a:lnTo>
                    <a:pt x="136710" y="166456"/>
                  </a:lnTo>
                  <a:lnTo>
                    <a:pt x="152787" y="182775"/>
                  </a:lnTo>
                  <a:lnTo>
                    <a:pt x="161492" y="204846"/>
                  </a:lnTo>
                  <a:lnTo>
                    <a:pt x="163814" y="217282"/>
                  </a:lnTo>
                  <a:lnTo>
                    <a:pt x="161852" y="227913"/>
                  </a:lnTo>
                  <a:lnTo>
                    <a:pt x="150313" y="245964"/>
                  </a:lnTo>
                  <a:lnTo>
                    <a:pt x="130367" y="255547"/>
                  </a:lnTo>
                  <a:lnTo>
                    <a:pt x="95949" y="260941"/>
                  </a:lnTo>
                  <a:lnTo>
                    <a:pt x="63171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365041" y="2716352"/>
              <a:ext cx="14193" cy="242156"/>
            </a:xfrm>
            <a:custGeom>
              <a:avLst/>
              <a:gdLst/>
              <a:ahLst/>
              <a:cxnLst/>
              <a:rect l="0" t="0" r="0" b="0"/>
              <a:pathLst>
                <a:path w="14193" h="242156">
                  <a:moveTo>
                    <a:pt x="14192" y="0"/>
                  </a:moveTo>
                  <a:lnTo>
                    <a:pt x="6956" y="27556"/>
                  </a:lnTo>
                  <a:lnTo>
                    <a:pt x="7433" y="80659"/>
                  </a:lnTo>
                  <a:lnTo>
                    <a:pt x="9686" y="92377"/>
                  </a:lnTo>
                  <a:lnTo>
                    <a:pt x="5950" y="117875"/>
                  </a:lnTo>
                  <a:lnTo>
                    <a:pt x="0" y="143636"/>
                  </a:lnTo>
                  <a:lnTo>
                    <a:pt x="2593" y="195009"/>
                  </a:lnTo>
                  <a:lnTo>
                    <a:pt x="3663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441354" y="2828967"/>
              <a:ext cx="124655" cy="182184"/>
            </a:xfrm>
            <a:custGeom>
              <a:avLst/>
              <a:gdLst/>
              <a:ahLst/>
              <a:cxnLst/>
              <a:rect l="0" t="0" r="0" b="0"/>
              <a:pathLst>
                <a:path w="124655" h="182184">
                  <a:moveTo>
                    <a:pt x="11578" y="97955"/>
                  </a:moveTo>
                  <a:lnTo>
                    <a:pt x="72689" y="78827"/>
                  </a:lnTo>
                  <a:lnTo>
                    <a:pt x="104554" y="60182"/>
                  </a:lnTo>
                  <a:lnTo>
                    <a:pt x="121531" y="42562"/>
                  </a:lnTo>
                  <a:lnTo>
                    <a:pt x="124654" y="34120"/>
                  </a:lnTo>
                  <a:lnTo>
                    <a:pt x="124397" y="26153"/>
                  </a:lnTo>
                  <a:lnTo>
                    <a:pt x="121886" y="18501"/>
                  </a:lnTo>
                  <a:lnTo>
                    <a:pt x="116702" y="12230"/>
                  </a:lnTo>
                  <a:lnTo>
                    <a:pt x="101584" y="2143"/>
                  </a:lnTo>
                  <a:lnTo>
                    <a:pt x="83166" y="0"/>
                  </a:lnTo>
                  <a:lnTo>
                    <a:pt x="64452" y="4117"/>
                  </a:lnTo>
                  <a:lnTo>
                    <a:pt x="20520" y="32320"/>
                  </a:lnTo>
                  <a:lnTo>
                    <a:pt x="6583" y="48897"/>
                  </a:lnTo>
                  <a:lnTo>
                    <a:pt x="1229" y="58230"/>
                  </a:lnTo>
                  <a:lnTo>
                    <a:pt x="0" y="67962"/>
                  </a:lnTo>
                  <a:lnTo>
                    <a:pt x="15181" y="119222"/>
                  </a:lnTo>
                  <a:lnTo>
                    <a:pt x="31233" y="145070"/>
                  </a:lnTo>
                  <a:lnTo>
                    <a:pt x="56396" y="167547"/>
                  </a:lnTo>
                  <a:lnTo>
                    <a:pt x="75951" y="175678"/>
                  </a:lnTo>
                  <a:lnTo>
                    <a:pt x="106335" y="1821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880703" y="2684766"/>
              <a:ext cx="172355" cy="336913"/>
            </a:xfrm>
            <a:custGeom>
              <a:avLst/>
              <a:gdLst/>
              <a:ahLst/>
              <a:cxnLst/>
              <a:rect l="0" t="0" r="0" b="0"/>
              <a:pathLst>
                <a:path w="172355" h="336913">
                  <a:moveTo>
                    <a:pt x="67069" y="0"/>
                  </a:moveTo>
                  <a:lnTo>
                    <a:pt x="72658" y="16768"/>
                  </a:lnTo>
                  <a:lnTo>
                    <a:pt x="68613" y="75446"/>
                  </a:lnTo>
                  <a:lnTo>
                    <a:pt x="65416" y="102552"/>
                  </a:lnTo>
                  <a:lnTo>
                    <a:pt x="50461" y="141780"/>
                  </a:lnTo>
                  <a:lnTo>
                    <a:pt x="23186" y="195980"/>
                  </a:lnTo>
                  <a:lnTo>
                    <a:pt x="14987" y="248589"/>
                  </a:lnTo>
                  <a:lnTo>
                    <a:pt x="0" y="304788"/>
                  </a:lnTo>
                  <a:lnTo>
                    <a:pt x="2469" y="313156"/>
                  </a:lnTo>
                  <a:lnTo>
                    <a:pt x="8794" y="319905"/>
                  </a:lnTo>
                  <a:lnTo>
                    <a:pt x="17691" y="325574"/>
                  </a:lnTo>
                  <a:lnTo>
                    <a:pt x="52568" y="333553"/>
                  </a:lnTo>
                  <a:lnTo>
                    <a:pt x="106275" y="336249"/>
                  </a:lnTo>
                  <a:lnTo>
                    <a:pt x="152585" y="336781"/>
                  </a:lnTo>
                  <a:lnTo>
                    <a:pt x="17235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010943" y="2832165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053057" y="2632124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0"/>
                  </a:moveTo>
                  <a:lnTo>
                    <a:pt x="88782" y="5589"/>
                  </a:lnTo>
                  <a:lnTo>
                    <a:pt x="3218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221513" y="2895336"/>
              <a:ext cx="126342" cy="115815"/>
            </a:xfrm>
            <a:custGeom>
              <a:avLst/>
              <a:gdLst/>
              <a:ahLst/>
              <a:cxnLst/>
              <a:rect l="0" t="0" r="0" b="0"/>
              <a:pathLst>
                <a:path w="126342" h="115815">
                  <a:moveTo>
                    <a:pt x="126341" y="0"/>
                  </a:moveTo>
                  <a:lnTo>
                    <a:pt x="82379" y="20244"/>
                  </a:lnTo>
                  <a:lnTo>
                    <a:pt x="28378" y="77561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221513" y="2884808"/>
              <a:ext cx="115814" cy="94757"/>
            </a:xfrm>
            <a:custGeom>
              <a:avLst/>
              <a:gdLst/>
              <a:ahLst/>
              <a:cxnLst/>
              <a:rect l="0" t="0" r="0" b="0"/>
              <a:pathLst>
                <a:path w="115814" h="94757">
                  <a:moveTo>
                    <a:pt x="115813" y="94756"/>
                  </a:moveTo>
                  <a:lnTo>
                    <a:pt x="54940" y="520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442611" y="3000621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442622" y="2853157"/>
              <a:ext cx="122250" cy="347507"/>
            </a:xfrm>
            <a:custGeom>
              <a:avLst/>
              <a:gdLst/>
              <a:ahLst/>
              <a:cxnLst/>
              <a:rect l="0" t="0" r="0" b="0"/>
              <a:pathLst>
                <a:path w="122250" h="347507">
                  <a:moveTo>
                    <a:pt x="10517" y="347506"/>
                  </a:moveTo>
                  <a:lnTo>
                    <a:pt x="7398" y="293361"/>
                  </a:lnTo>
                  <a:lnTo>
                    <a:pt x="1453" y="232825"/>
                  </a:lnTo>
                  <a:lnTo>
                    <a:pt x="278" y="172948"/>
                  </a:lnTo>
                  <a:lnTo>
                    <a:pt x="46" y="112941"/>
                  </a:lnTo>
                  <a:lnTo>
                    <a:pt x="0" y="50698"/>
                  </a:lnTo>
                  <a:lnTo>
                    <a:pt x="4676" y="38500"/>
                  </a:lnTo>
                  <a:lnTo>
                    <a:pt x="22349" y="18707"/>
                  </a:lnTo>
                  <a:lnTo>
                    <a:pt x="53018" y="0"/>
                  </a:lnTo>
                  <a:lnTo>
                    <a:pt x="61078" y="22"/>
                  </a:lnTo>
                  <a:lnTo>
                    <a:pt x="67621" y="3546"/>
                  </a:lnTo>
                  <a:lnTo>
                    <a:pt x="112554" y="58467"/>
                  </a:lnTo>
                  <a:lnTo>
                    <a:pt x="120208" y="79444"/>
                  </a:lnTo>
                  <a:lnTo>
                    <a:pt x="122249" y="91589"/>
                  </a:lnTo>
                  <a:lnTo>
                    <a:pt x="118278" y="111323"/>
                  </a:lnTo>
                  <a:lnTo>
                    <a:pt x="113943" y="119860"/>
                  </a:lnTo>
                  <a:lnTo>
                    <a:pt x="99768" y="132466"/>
                  </a:lnTo>
                  <a:lnTo>
                    <a:pt x="80600" y="140799"/>
                  </a:lnTo>
                  <a:lnTo>
                    <a:pt x="47010" y="144320"/>
                  </a:lnTo>
                  <a:lnTo>
                    <a:pt x="21046" y="1369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611067" y="2800580"/>
              <a:ext cx="94757" cy="172043"/>
            </a:xfrm>
            <a:custGeom>
              <a:avLst/>
              <a:gdLst/>
              <a:ahLst/>
              <a:cxnLst/>
              <a:rect l="0" t="0" r="0" b="0"/>
              <a:pathLst>
                <a:path w="94757" h="172043">
                  <a:moveTo>
                    <a:pt x="0" y="84228"/>
                  </a:moveTo>
                  <a:lnTo>
                    <a:pt x="3119" y="126920"/>
                  </a:lnTo>
                  <a:lnTo>
                    <a:pt x="14572" y="158099"/>
                  </a:lnTo>
                  <a:lnTo>
                    <a:pt x="22854" y="172042"/>
                  </a:lnTo>
                  <a:lnTo>
                    <a:pt x="23425" y="170846"/>
                  </a:lnTo>
                  <a:lnTo>
                    <a:pt x="12131" y="109132"/>
                  </a:lnTo>
                  <a:lnTo>
                    <a:pt x="17480" y="85937"/>
                  </a:lnTo>
                  <a:lnTo>
                    <a:pt x="33645" y="56269"/>
                  </a:lnTo>
                  <a:lnTo>
                    <a:pt x="66952" y="1919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734889" y="2810601"/>
              <a:ext cx="117478" cy="147907"/>
            </a:xfrm>
            <a:custGeom>
              <a:avLst/>
              <a:gdLst/>
              <a:ahLst/>
              <a:cxnLst/>
              <a:rect l="0" t="0" r="0" b="0"/>
              <a:pathLst>
                <a:path w="117478" h="147907">
                  <a:moveTo>
                    <a:pt x="2520" y="84735"/>
                  </a:moveTo>
                  <a:lnTo>
                    <a:pt x="45212" y="81616"/>
                  </a:lnTo>
                  <a:lnTo>
                    <a:pt x="64778" y="75160"/>
                  </a:lnTo>
                  <a:lnTo>
                    <a:pt x="109302" y="50921"/>
                  </a:lnTo>
                  <a:lnTo>
                    <a:pt x="114652" y="43475"/>
                  </a:lnTo>
                  <a:lnTo>
                    <a:pt x="117477" y="22724"/>
                  </a:lnTo>
                  <a:lnTo>
                    <a:pt x="114253" y="14149"/>
                  </a:lnTo>
                  <a:lnTo>
                    <a:pt x="101312" y="1501"/>
                  </a:lnTo>
                  <a:lnTo>
                    <a:pt x="94118" y="0"/>
                  </a:lnTo>
                  <a:lnTo>
                    <a:pt x="86982" y="1339"/>
                  </a:lnTo>
                  <a:lnTo>
                    <a:pt x="33202" y="33090"/>
                  </a:lnTo>
                  <a:lnTo>
                    <a:pt x="14986" y="47744"/>
                  </a:lnTo>
                  <a:lnTo>
                    <a:pt x="2991" y="65955"/>
                  </a:lnTo>
                  <a:lnTo>
                    <a:pt x="0" y="85747"/>
                  </a:lnTo>
                  <a:lnTo>
                    <a:pt x="840" y="95938"/>
                  </a:lnTo>
                  <a:lnTo>
                    <a:pt x="8012" y="113501"/>
                  </a:lnTo>
                  <a:lnTo>
                    <a:pt x="13201" y="121460"/>
                  </a:lnTo>
                  <a:lnTo>
                    <a:pt x="28324" y="133423"/>
                  </a:lnTo>
                  <a:lnTo>
                    <a:pt x="46744" y="141469"/>
                  </a:lnTo>
                  <a:lnTo>
                    <a:pt x="86748" y="1479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954000" y="2800580"/>
              <a:ext cx="109793" cy="157928"/>
            </a:xfrm>
            <a:custGeom>
              <a:avLst/>
              <a:gdLst/>
              <a:ahLst/>
              <a:cxnLst/>
              <a:rect l="0" t="0" r="0" b="0"/>
              <a:pathLst>
                <a:path w="109793" h="157928">
                  <a:moveTo>
                    <a:pt x="109792" y="0"/>
                  </a:moveTo>
                  <a:lnTo>
                    <a:pt x="56765" y="14654"/>
                  </a:lnTo>
                  <a:lnTo>
                    <a:pt x="39041" y="27570"/>
                  </a:lnTo>
                  <a:lnTo>
                    <a:pt x="22195" y="42669"/>
                  </a:lnTo>
                  <a:lnTo>
                    <a:pt x="3010" y="53279"/>
                  </a:lnTo>
                  <a:lnTo>
                    <a:pt x="0" y="57746"/>
                  </a:lnTo>
                  <a:lnTo>
                    <a:pt x="1502" y="61894"/>
                  </a:lnTo>
                  <a:lnTo>
                    <a:pt x="12530" y="69622"/>
                  </a:lnTo>
                  <a:lnTo>
                    <a:pt x="39640" y="79380"/>
                  </a:lnTo>
                  <a:lnTo>
                    <a:pt x="74449" y="85131"/>
                  </a:lnTo>
                  <a:lnTo>
                    <a:pt x="92524" y="94768"/>
                  </a:lnTo>
                  <a:lnTo>
                    <a:pt x="95941" y="101783"/>
                  </a:lnTo>
                  <a:lnTo>
                    <a:pt x="95878" y="109970"/>
                  </a:lnTo>
                  <a:lnTo>
                    <a:pt x="93497" y="118936"/>
                  </a:lnTo>
                  <a:lnTo>
                    <a:pt x="81493" y="135139"/>
                  </a:lnTo>
                  <a:lnTo>
                    <a:pt x="65629" y="147799"/>
                  </a:lnTo>
                  <a:lnTo>
                    <a:pt x="36093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168265" y="2779523"/>
              <a:ext cx="74513" cy="147400"/>
            </a:xfrm>
            <a:custGeom>
              <a:avLst/>
              <a:gdLst/>
              <a:ahLst/>
              <a:cxnLst/>
              <a:rect l="0" t="0" r="0" b="0"/>
              <a:pathLst>
                <a:path w="74513" h="147400">
                  <a:moveTo>
                    <a:pt x="74512" y="0"/>
                  </a:moveTo>
                  <a:lnTo>
                    <a:pt x="31820" y="14572"/>
                  </a:lnTo>
                  <a:lnTo>
                    <a:pt x="21484" y="20243"/>
                  </a:lnTo>
                  <a:lnTo>
                    <a:pt x="6880" y="35903"/>
                  </a:lnTo>
                  <a:lnTo>
                    <a:pt x="1348" y="44992"/>
                  </a:lnTo>
                  <a:lnTo>
                    <a:pt x="0" y="53392"/>
                  </a:lnTo>
                  <a:lnTo>
                    <a:pt x="1440" y="61331"/>
                  </a:lnTo>
                  <a:lnTo>
                    <a:pt x="4741" y="68963"/>
                  </a:lnTo>
                  <a:lnTo>
                    <a:pt x="11620" y="74051"/>
                  </a:lnTo>
                  <a:lnTo>
                    <a:pt x="50044" y="88457"/>
                  </a:lnTo>
                  <a:lnTo>
                    <a:pt x="58200" y="94066"/>
                  </a:lnTo>
                  <a:lnTo>
                    <a:pt x="61297" y="100145"/>
                  </a:lnTo>
                  <a:lnTo>
                    <a:pt x="61023" y="106538"/>
                  </a:lnTo>
                  <a:lnTo>
                    <a:pt x="58500" y="113139"/>
                  </a:lnTo>
                  <a:lnTo>
                    <a:pt x="46339" y="123594"/>
                  </a:lnTo>
                  <a:lnTo>
                    <a:pt x="11341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348062" y="2800580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21057" y="0"/>
                  </a:moveTo>
                  <a:lnTo>
                    <a:pt x="4269" y="5387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461757" y="2768994"/>
              <a:ext cx="122688" cy="129638"/>
            </a:xfrm>
            <a:custGeom>
              <a:avLst/>
              <a:gdLst/>
              <a:ahLst/>
              <a:cxnLst/>
              <a:rect l="0" t="0" r="0" b="0"/>
              <a:pathLst>
                <a:path w="122688" h="129638">
                  <a:moveTo>
                    <a:pt x="33704" y="0"/>
                  </a:moveTo>
                  <a:lnTo>
                    <a:pt x="18063" y="17981"/>
                  </a:lnTo>
                  <a:lnTo>
                    <a:pt x="9984" y="34898"/>
                  </a:lnTo>
                  <a:lnTo>
                    <a:pt x="8734" y="54115"/>
                  </a:lnTo>
                  <a:lnTo>
                    <a:pt x="10038" y="64153"/>
                  </a:lnTo>
                  <a:lnTo>
                    <a:pt x="5248" y="81545"/>
                  </a:lnTo>
                  <a:lnTo>
                    <a:pt x="695" y="89459"/>
                  </a:lnTo>
                  <a:lnTo>
                    <a:pt x="0" y="97074"/>
                  </a:lnTo>
                  <a:lnTo>
                    <a:pt x="5466" y="111774"/>
                  </a:lnTo>
                  <a:lnTo>
                    <a:pt x="18814" y="122987"/>
                  </a:lnTo>
                  <a:lnTo>
                    <a:pt x="27287" y="127615"/>
                  </a:lnTo>
                  <a:lnTo>
                    <a:pt x="46060" y="129637"/>
                  </a:lnTo>
                  <a:lnTo>
                    <a:pt x="64931" y="125467"/>
                  </a:lnTo>
                  <a:lnTo>
                    <a:pt x="108974" y="97227"/>
                  </a:lnTo>
                  <a:lnTo>
                    <a:pt x="115469" y="88215"/>
                  </a:lnTo>
                  <a:lnTo>
                    <a:pt x="122687" y="65723"/>
                  </a:lnTo>
                  <a:lnTo>
                    <a:pt x="119655" y="43248"/>
                  </a:lnTo>
                  <a:lnTo>
                    <a:pt x="115571" y="32342"/>
                  </a:lnTo>
                  <a:lnTo>
                    <a:pt x="101675" y="17104"/>
                  </a:lnTo>
                  <a:lnTo>
                    <a:pt x="758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651785" y="2712497"/>
              <a:ext cx="148796" cy="151255"/>
            </a:xfrm>
            <a:custGeom>
              <a:avLst/>
              <a:gdLst/>
              <a:ahLst/>
              <a:cxnLst/>
              <a:rect l="0" t="0" r="0" b="0"/>
              <a:pathLst>
                <a:path w="148796" h="151255">
                  <a:moveTo>
                    <a:pt x="12132" y="56497"/>
                  </a:moveTo>
                  <a:lnTo>
                    <a:pt x="12132" y="115114"/>
                  </a:lnTo>
                  <a:lnTo>
                    <a:pt x="5892" y="135582"/>
                  </a:lnTo>
                  <a:lnTo>
                    <a:pt x="953" y="144316"/>
                  </a:lnTo>
                  <a:lnTo>
                    <a:pt x="0" y="147798"/>
                  </a:lnTo>
                  <a:lnTo>
                    <a:pt x="1704" y="147780"/>
                  </a:lnTo>
                  <a:lnTo>
                    <a:pt x="5180" y="145429"/>
                  </a:lnTo>
                  <a:lnTo>
                    <a:pt x="9042" y="130338"/>
                  </a:lnTo>
                  <a:lnTo>
                    <a:pt x="9588" y="109202"/>
                  </a:lnTo>
                  <a:lnTo>
                    <a:pt x="2886" y="50917"/>
                  </a:lnTo>
                  <a:lnTo>
                    <a:pt x="8412" y="27111"/>
                  </a:lnTo>
                  <a:lnTo>
                    <a:pt x="13162" y="15849"/>
                  </a:lnTo>
                  <a:lnTo>
                    <a:pt x="21007" y="8342"/>
                  </a:lnTo>
                  <a:lnTo>
                    <a:pt x="42203" y="0"/>
                  </a:lnTo>
                  <a:lnTo>
                    <a:pt x="52066" y="115"/>
                  </a:lnTo>
                  <a:lnTo>
                    <a:pt x="69265" y="6482"/>
                  </a:lnTo>
                  <a:lnTo>
                    <a:pt x="113685" y="42998"/>
                  </a:lnTo>
                  <a:lnTo>
                    <a:pt x="146937" y="93686"/>
                  </a:lnTo>
                  <a:lnTo>
                    <a:pt x="148795" y="103516"/>
                  </a:lnTo>
                  <a:lnTo>
                    <a:pt x="138474" y="151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358590" y="2642653"/>
              <a:ext cx="10530" cy="21057"/>
            </a:xfrm>
            <a:custGeom>
              <a:avLst/>
              <a:gdLst/>
              <a:ahLst/>
              <a:cxnLst/>
              <a:rect l="0" t="0" r="0" b="0"/>
              <a:pathLst>
                <a:path w="10530" h="21057">
                  <a:moveTo>
                    <a:pt x="0" y="0"/>
                  </a:moveTo>
                  <a:lnTo>
                    <a:pt x="10529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10611" y="2990093"/>
              <a:ext cx="3379649" cy="221099"/>
            </a:xfrm>
            <a:custGeom>
              <a:avLst/>
              <a:gdLst/>
              <a:ahLst/>
              <a:cxnLst/>
              <a:rect l="0" t="0" r="0" b="0"/>
              <a:pathLst>
                <a:path w="3379649" h="221099">
                  <a:moveTo>
                    <a:pt x="3379648" y="0"/>
                  </a:moveTo>
                  <a:lnTo>
                    <a:pt x="3325503" y="0"/>
                  </a:lnTo>
                  <a:lnTo>
                    <a:pt x="3270556" y="0"/>
                  </a:lnTo>
                  <a:lnTo>
                    <a:pt x="3213473" y="0"/>
                  </a:lnTo>
                  <a:lnTo>
                    <a:pt x="3164164" y="0"/>
                  </a:lnTo>
                  <a:lnTo>
                    <a:pt x="3111340" y="1170"/>
                  </a:lnTo>
                  <a:lnTo>
                    <a:pt x="3051755" y="6066"/>
                  </a:lnTo>
                  <a:lnTo>
                    <a:pt x="2989646" y="2317"/>
                  </a:lnTo>
                  <a:lnTo>
                    <a:pt x="2929129" y="687"/>
                  </a:lnTo>
                  <a:lnTo>
                    <a:pt x="2878183" y="203"/>
                  </a:lnTo>
                  <a:lnTo>
                    <a:pt x="2818505" y="1230"/>
                  </a:lnTo>
                  <a:lnTo>
                    <a:pt x="2773062" y="5616"/>
                  </a:lnTo>
                  <a:lnTo>
                    <a:pt x="2725569" y="8345"/>
                  </a:lnTo>
                  <a:lnTo>
                    <a:pt x="2677165" y="9558"/>
                  </a:lnTo>
                  <a:lnTo>
                    <a:pt x="2628356" y="10097"/>
                  </a:lnTo>
                  <a:lnTo>
                    <a:pt x="2571606" y="15990"/>
                  </a:lnTo>
                  <a:lnTo>
                    <a:pt x="2513977" y="19555"/>
                  </a:lnTo>
                  <a:lnTo>
                    <a:pt x="2463627" y="15023"/>
                  </a:lnTo>
                  <a:lnTo>
                    <a:pt x="2402305" y="11860"/>
                  </a:lnTo>
                  <a:lnTo>
                    <a:pt x="2354630" y="16512"/>
                  </a:lnTo>
                  <a:lnTo>
                    <a:pt x="2295920" y="19710"/>
                  </a:lnTo>
                  <a:lnTo>
                    <a:pt x="2243430" y="26247"/>
                  </a:lnTo>
                  <a:lnTo>
                    <a:pt x="2187063" y="30004"/>
                  </a:lnTo>
                  <a:lnTo>
                    <a:pt x="2143421" y="30882"/>
                  </a:lnTo>
                  <a:lnTo>
                    <a:pt x="2096728" y="31273"/>
                  </a:lnTo>
                  <a:lnTo>
                    <a:pt x="2048680" y="31446"/>
                  </a:lnTo>
                  <a:lnTo>
                    <a:pt x="2000029" y="31524"/>
                  </a:lnTo>
                  <a:lnTo>
                    <a:pt x="1939079" y="34687"/>
                  </a:lnTo>
                  <a:lnTo>
                    <a:pt x="1881454" y="40647"/>
                  </a:lnTo>
                  <a:lnTo>
                    <a:pt x="1822671" y="41824"/>
                  </a:lnTo>
                  <a:lnTo>
                    <a:pt x="1768375" y="42028"/>
                  </a:lnTo>
                  <a:lnTo>
                    <a:pt x="1710041" y="45217"/>
                  </a:lnTo>
                  <a:lnTo>
                    <a:pt x="1658787" y="51176"/>
                  </a:lnTo>
                  <a:lnTo>
                    <a:pt x="1600754" y="52208"/>
                  </a:lnTo>
                  <a:lnTo>
                    <a:pt x="1548464" y="58103"/>
                  </a:lnTo>
                  <a:lnTo>
                    <a:pt x="1486567" y="61669"/>
                  </a:lnTo>
                  <a:lnTo>
                    <a:pt x="1433133" y="62726"/>
                  </a:lnTo>
                  <a:lnTo>
                    <a:pt x="1374325" y="64253"/>
                  </a:lnTo>
                  <a:lnTo>
                    <a:pt x="1315223" y="71487"/>
                  </a:lnTo>
                  <a:lnTo>
                    <a:pt x="1272405" y="73886"/>
                  </a:lnTo>
                  <a:lnTo>
                    <a:pt x="1226079" y="78852"/>
                  </a:lnTo>
                  <a:lnTo>
                    <a:pt x="1170727" y="82635"/>
                  </a:lnTo>
                  <a:lnTo>
                    <a:pt x="1117338" y="91149"/>
                  </a:lnTo>
                  <a:lnTo>
                    <a:pt x="1062945" y="97163"/>
                  </a:lnTo>
                  <a:lnTo>
                    <a:pt x="1007141" y="103681"/>
                  </a:lnTo>
                  <a:lnTo>
                    <a:pt x="953908" y="110399"/>
                  </a:lnTo>
                  <a:lnTo>
                    <a:pt x="891019" y="115914"/>
                  </a:lnTo>
                  <a:lnTo>
                    <a:pt x="840469" y="123936"/>
                  </a:lnTo>
                  <a:lnTo>
                    <a:pt x="793390" y="128748"/>
                  </a:lnTo>
                  <a:lnTo>
                    <a:pt x="741226" y="134464"/>
                  </a:lnTo>
                  <a:lnTo>
                    <a:pt x="687268" y="141984"/>
                  </a:lnTo>
                  <a:lnTo>
                    <a:pt x="631274" y="151384"/>
                  </a:lnTo>
                  <a:lnTo>
                    <a:pt x="568410" y="161577"/>
                  </a:lnTo>
                  <a:lnTo>
                    <a:pt x="523248" y="165399"/>
                  </a:lnTo>
                  <a:lnTo>
                    <a:pt x="475880" y="167097"/>
                  </a:lnTo>
                  <a:lnTo>
                    <a:pt x="427531" y="167852"/>
                  </a:lnTo>
                  <a:lnTo>
                    <a:pt x="376630" y="173866"/>
                  </a:lnTo>
                  <a:lnTo>
                    <a:pt x="322554" y="177468"/>
                  </a:lnTo>
                  <a:lnTo>
                    <a:pt x="263106" y="185921"/>
                  </a:lnTo>
                  <a:lnTo>
                    <a:pt x="210928" y="189618"/>
                  </a:lnTo>
                  <a:lnTo>
                    <a:pt x="153839" y="200755"/>
                  </a:lnTo>
                  <a:lnTo>
                    <a:pt x="100954" y="207662"/>
                  </a:lnTo>
                  <a:lnTo>
                    <a:pt x="47070" y="212828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127171" y="2811108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001036" y="2525120"/>
              <a:ext cx="242156" cy="430347"/>
            </a:xfrm>
            <a:custGeom>
              <a:avLst/>
              <a:gdLst/>
              <a:ahLst/>
              <a:cxnLst/>
              <a:rect l="0" t="0" r="0" b="0"/>
              <a:pathLst>
                <a:path w="242156" h="430347">
                  <a:moveTo>
                    <a:pt x="0" y="128061"/>
                  </a:moveTo>
                  <a:lnTo>
                    <a:pt x="19128" y="64633"/>
                  </a:lnTo>
                  <a:lnTo>
                    <a:pt x="49803" y="17803"/>
                  </a:lnTo>
                  <a:lnTo>
                    <a:pt x="75978" y="895"/>
                  </a:lnTo>
                  <a:lnTo>
                    <a:pt x="84577" y="0"/>
                  </a:lnTo>
                  <a:lnTo>
                    <a:pt x="100371" y="5244"/>
                  </a:lnTo>
                  <a:lnTo>
                    <a:pt x="112070" y="18494"/>
                  </a:lnTo>
                  <a:lnTo>
                    <a:pt x="141273" y="74118"/>
                  </a:lnTo>
                  <a:lnTo>
                    <a:pt x="170003" y="136801"/>
                  </a:lnTo>
                  <a:lnTo>
                    <a:pt x="185616" y="198331"/>
                  </a:lnTo>
                  <a:lnTo>
                    <a:pt x="194077" y="255337"/>
                  </a:lnTo>
                  <a:lnTo>
                    <a:pt x="192555" y="307452"/>
                  </a:lnTo>
                  <a:lnTo>
                    <a:pt x="195097" y="360808"/>
                  </a:lnTo>
                  <a:lnTo>
                    <a:pt x="193235" y="374473"/>
                  </a:lnTo>
                  <a:lnTo>
                    <a:pt x="181808" y="395895"/>
                  </a:lnTo>
                  <a:lnTo>
                    <a:pt x="165032" y="412045"/>
                  </a:lnTo>
                  <a:lnTo>
                    <a:pt x="145877" y="423122"/>
                  </a:lnTo>
                  <a:lnTo>
                    <a:pt x="109773" y="430346"/>
                  </a:lnTo>
                  <a:lnTo>
                    <a:pt x="64058" y="424381"/>
                  </a:lnTo>
                  <a:lnTo>
                    <a:pt x="33018" y="414081"/>
                  </a:lnTo>
                  <a:lnTo>
                    <a:pt x="16235" y="402970"/>
                  </a:lnTo>
                  <a:lnTo>
                    <a:pt x="11993" y="395562"/>
                  </a:lnTo>
                  <a:lnTo>
                    <a:pt x="10399" y="377971"/>
                  </a:lnTo>
                  <a:lnTo>
                    <a:pt x="21669" y="348338"/>
                  </a:lnTo>
                  <a:lnTo>
                    <a:pt x="39826" y="322920"/>
                  </a:lnTo>
                  <a:lnTo>
                    <a:pt x="75327" y="294540"/>
                  </a:lnTo>
                  <a:lnTo>
                    <a:pt x="106937" y="281633"/>
                  </a:lnTo>
                  <a:lnTo>
                    <a:pt x="144249" y="278459"/>
                  </a:lnTo>
                  <a:lnTo>
                    <a:pt x="199626" y="290355"/>
                  </a:lnTo>
                  <a:lnTo>
                    <a:pt x="242155" y="3175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343913" y="2719188"/>
              <a:ext cx="162492" cy="176149"/>
            </a:xfrm>
            <a:custGeom>
              <a:avLst/>
              <a:gdLst/>
              <a:ahLst/>
              <a:cxnLst/>
              <a:rect l="0" t="0" r="0" b="0"/>
              <a:pathLst>
                <a:path w="162492" h="176149">
                  <a:moveTo>
                    <a:pt x="15092" y="176148"/>
                  </a:moveTo>
                  <a:lnTo>
                    <a:pt x="438" y="132186"/>
                  </a:lnTo>
                  <a:lnTo>
                    <a:pt x="0" y="112156"/>
                  </a:lnTo>
                  <a:lnTo>
                    <a:pt x="12368" y="52991"/>
                  </a:lnTo>
                  <a:lnTo>
                    <a:pt x="23514" y="20334"/>
                  </a:lnTo>
                  <a:lnTo>
                    <a:pt x="34823" y="3172"/>
                  </a:lnTo>
                  <a:lnTo>
                    <a:pt x="41114" y="0"/>
                  </a:lnTo>
                  <a:lnTo>
                    <a:pt x="47648" y="224"/>
                  </a:lnTo>
                  <a:lnTo>
                    <a:pt x="54343" y="2714"/>
                  </a:lnTo>
                  <a:lnTo>
                    <a:pt x="64902" y="17958"/>
                  </a:lnTo>
                  <a:lnTo>
                    <a:pt x="99995" y="81369"/>
                  </a:lnTo>
                  <a:lnTo>
                    <a:pt x="146707" y="138322"/>
                  </a:lnTo>
                  <a:lnTo>
                    <a:pt x="162491" y="1550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390590" y="2695295"/>
              <a:ext cx="105286" cy="189514"/>
            </a:xfrm>
            <a:custGeom>
              <a:avLst/>
              <a:gdLst/>
              <a:ahLst/>
              <a:cxnLst/>
              <a:rect l="0" t="0" r="0" b="0"/>
              <a:pathLst>
                <a:path w="105286" h="189514">
                  <a:moveTo>
                    <a:pt x="105285" y="0"/>
                  </a:moveTo>
                  <a:lnTo>
                    <a:pt x="69369" y="53875"/>
                  </a:lnTo>
                  <a:lnTo>
                    <a:pt x="34987" y="111036"/>
                  </a:lnTo>
                  <a:lnTo>
                    <a:pt x="11439" y="16470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706445" y="2632124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10529" y="0"/>
                  </a:moveTo>
                  <a:lnTo>
                    <a:pt x="1464" y="58617"/>
                  </a:lnTo>
                  <a:lnTo>
                    <a:pt x="290" y="11162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622217" y="2695295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30054" y="0"/>
                  </a:lnTo>
                  <a:lnTo>
                    <a:pt x="70923" y="5589"/>
                  </a:lnTo>
                  <a:lnTo>
                    <a:pt x="12575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883250" y="2484725"/>
              <a:ext cx="252009" cy="389555"/>
            </a:xfrm>
            <a:custGeom>
              <a:avLst/>
              <a:gdLst/>
              <a:ahLst/>
              <a:cxnLst/>
              <a:rect l="0" t="0" r="0" b="0"/>
              <a:pathLst>
                <a:path w="252009" h="389555">
                  <a:moveTo>
                    <a:pt x="191693" y="0"/>
                  </a:moveTo>
                  <a:lnTo>
                    <a:pt x="174925" y="5589"/>
                  </a:lnTo>
                  <a:lnTo>
                    <a:pt x="116248" y="1545"/>
                  </a:lnTo>
                  <a:lnTo>
                    <a:pt x="61496" y="305"/>
                  </a:lnTo>
                  <a:lnTo>
                    <a:pt x="25214" y="5679"/>
                  </a:lnTo>
                  <a:lnTo>
                    <a:pt x="16367" y="10805"/>
                  </a:lnTo>
                  <a:lnTo>
                    <a:pt x="3416" y="25859"/>
                  </a:lnTo>
                  <a:lnTo>
                    <a:pt x="0" y="47368"/>
                  </a:lnTo>
                  <a:lnTo>
                    <a:pt x="1749" y="99304"/>
                  </a:lnTo>
                  <a:lnTo>
                    <a:pt x="6572" y="107147"/>
                  </a:lnTo>
                  <a:lnTo>
                    <a:pt x="14467" y="111205"/>
                  </a:lnTo>
                  <a:lnTo>
                    <a:pt x="73988" y="116376"/>
                  </a:lnTo>
                  <a:lnTo>
                    <a:pt x="128841" y="130266"/>
                  </a:lnTo>
                  <a:lnTo>
                    <a:pt x="164491" y="148561"/>
                  </a:lnTo>
                  <a:lnTo>
                    <a:pt x="220544" y="197948"/>
                  </a:lnTo>
                  <a:lnTo>
                    <a:pt x="234931" y="214319"/>
                  </a:lnTo>
                  <a:lnTo>
                    <a:pt x="245225" y="233293"/>
                  </a:lnTo>
                  <a:lnTo>
                    <a:pt x="252008" y="274885"/>
                  </a:lnTo>
                  <a:lnTo>
                    <a:pt x="248429" y="313074"/>
                  </a:lnTo>
                  <a:lnTo>
                    <a:pt x="239915" y="332556"/>
                  </a:lnTo>
                  <a:lnTo>
                    <a:pt x="209797" y="369717"/>
                  </a:lnTo>
                  <a:lnTo>
                    <a:pt x="187261" y="380738"/>
                  </a:lnTo>
                  <a:lnTo>
                    <a:pt x="151385" y="386942"/>
                  </a:lnTo>
                  <a:lnTo>
                    <a:pt x="117993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035513" y="3137492"/>
            <a:ext cx="1315350" cy="400084"/>
            <a:chOff x="5035513" y="3137492"/>
            <a:chExt cx="1315350" cy="400084"/>
          </a:xfrm>
        </p:grpSpPr>
        <p:sp>
          <p:nvSpPr>
            <p:cNvPr id="109" name="Freeform 108"/>
            <p:cNvSpPr/>
            <p:nvPr/>
          </p:nvSpPr>
          <p:spPr>
            <a:xfrm>
              <a:off x="5035513" y="3196633"/>
              <a:ext cx="260322" cy="340943"/>
            </a:xfrm>
            <a:custGeom>
              <a:avLst/>
              <a:gdLst/>
              <a:ahLst/>
              <a:cxnLst/>
              <a:rect l="0" t="0" r="0" b="0"/>
              <a:pathLst>
                <a:path w="260322" h="340943">
                  <a:moveTo>
                    <a:pt x="260321" y="77729"/>
                  </a:moveTo>
                  <a:lnTo>
                    <a:pt x="205233" y="28231"/>
                  </a:lnTo>
                  <a:lnTo>
                    <a:pt x="144292" y="1105"/>
                  </a:lnTo>
                  <a:lnTo>
                    <a:pt x="123355" y="0"/>
                  </a:lnTo>
                  <a:lnTo>
                    <a:pt x="102351" y="4578"/>
                  </a:lnTo>
                  <a:lnTo>
                    <a:pt x="71965" y="20310"/>
                  </a:lnTo>
                  <a:lnTo>
                    <a:pt x="55335" y="33103"/>
                  </a:lnTo>
                  <a:lnTo>
                    <a:pt x="43264" y="52826"/>
                  </a:lnTo>
                  <a:lnTo>
                    <a:pt x="14971" y="108808"/>
                  </a:lnTo>
                  <a:lnTo>
                    <a:pt x="2921" y="143090"/>
                  </a:lnTo>
                  <a:lnTo>
                    <a:pt x="0" y="186913"/>
                  </a:lnTo>
                  <a:lnTo>
                    <a:pt x="11990" y="245312"/>
                  </a:lnTo>
                  <a:lnTo>
                    <a:pt x="33757" y="286957"/>
                  </a:lnTo>
                  <a:lnTo>
                    <a:pt x="46932" y="303690"/>
                  </a:lnTo>
                  <a:lnTo>
                    <a:pt x="73092" y="320675"/>
                  </a:lnTo>
                  <a:lnTo>
                    <a:pt x="114543" y="335725"/>
                  </a:lnTo>
                  <a:lnTo>
                    <a:pt x="163458" y="339911"/>
                  </a:lnTo>
                  <a:lnTo>
                    <a:pt x="197150" y="3409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580103" y="3353001"/>
              <a:ext cx="105287" cy="16119"/>
            </a:xfrm>
            <a:custGeom>
              <a:avLst/>
              <a:gdLst/>
              <a:ahLst/>
              <a:cxnLst/>
              <a:rect l="0" t="0" r="0" b="0"/>
              <a:pathLst>
                <a:path w="105287" h="16119">
                  <a:moveTo>
                    <a:pt x="105286" y="5589"/>
                  </a:moveTo>
                  <a:lnTo>
                    <a:pt x="88518" y="0"/>
                  </a:lnTo>
                  <a:lnTo>
                    <a:pt x="70927" y="376"/>
                  </a:lnTo>
                  <a:lnTo>
                    <a:pt x="16524" y="134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938072" y="3148020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3120" y="54145"/>
                  </a:lnTo>
                  <a:lnTo>
                    <a:pt x="14654" y="114681"/>
                  </a:lnTo>
                  <a:lnTo>
                    <a:pt x="19793" y="175728"/>
                  </a:lnTo>
                  <a:lnTo>
                    <a:pt x="20807" y="233541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098302" y="3137492"/>
              <a:ext cx="252561" cy="292117"/>
            </a:xfrm>
            <a:custGeom>
              <a:avLst/>
              <a:gdLst/>
              <a:ahLst/>
              <a:cxnLst/>
              <a:rect l="0" t="0" r="0" b="0"/>
              <a:pathLst>
                <a:path w="252561" h="292117">
                  <a:moveTo>
                    <a:pt x="102983" y="42114"/>
                  </a:moveTo>
                  <a:lnTo>
                    <a:pt x="86215" y="36525"/>
                  </a:lnTo>
                  <a:lnTo>
                    <a:pt x="68624" y="40020"/>
                  </a:lnTo>
                  <a:lnTo>
                    <a:pt x="42110" y="55142"/>
                  </a:lnTo>
                  <a:lnTo>
                    <a:pt x="27965" y="68961"/>
                  </a:lnTo>
                  <a:lnTo>
                    <a:pt x="5468" y="116576"/>
                  </a:lnTo>
                  <a:lnTo>
                    <a:pt x="0" y="153214"/>
                  </a:lnTo>
                  <a:lnTo>
                    <a:pt x="3969" y="188116"/>
                  </a:lnTo>
                  <a:lnTo>
                    <a:pt x="12573" y="206829"/>
                  </a:lnTo>
                  <a:lnTo>
                    <a:pt x="57614" y="259484"/>
                  </a:lnTo>
                  <a:lnTo>
                    <a:pt x="84081" y="275106"/>
                  </a:lnTo>
                  <a:lnTo>
                    <a:pt x="125635" y="289695"/>
                  </a:lnTo>
                  <a:lnTo>
                    <a:pt x="162987" y="292116"/>
                  </a:lnTo>
                  <a:lnTo>
                    <a:pt x="185803" y="288536"/>
                  </a:lnTo>
                  <a:lnTo>
                    <a:pt x="204522" y="279927"/>
                  </a:lnTo>
                  <a:lnTo>
                    <a:pt x="220641" y="267131"/>
                  </a:lnTo>
                  <a:lnTo>
                    <a:pt x="235604" y="249746"/>
                  </a:lnTo>
                  <a:lnTo>
                    <a:pt x="251592" y="209049"/>
                  </a:lnTo>
                  <a:lnTo>
                    <a:pt x="252560" y="165535"/>
                  </a:lnTo>
                  <a:lnTo>
                    <a:pt x="242407" y="110081"/>
                  </a:lnTo>
                  <a:lnTo>
                    <a:pt x="231381" y="76290"/>
                  </a:lnTo>
                  <a:lnTo>
                    <a:pt x="212646" y="50940"/>
                  </a:lnTo>
                  <a:lnTo>
                    <a:pt x="157425" y="9517"/>
                  </a:lnTo>
                  <a:lnTo>
                    <a:pt x="13456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1943284" y="3527046"/>
            <a:ext cx="3478893" cy="515898"/>
            <a:chOff x="1943284" y="3527046"/>
            <a:chExt cx="3478893" cy="515898"/>
          </a:xfrm>
        </p:grpSpPr>
        <p:sp>
          <p:nvSpPr>
            <p:cNvPr id="114" name="Freeform 113"/>
            <p:cNvSpPr/>
            <p:nvPr/>
          </p:nvSpPr>
          <p:spPr>
            <a:xfrm>
              <a:off x="1943284" y="3637296"/>
              <a:ext cx="307126" cy="405648"/>
            </a:xfrm>
            <a:custGeom>
              <a:avLst/>
              <a:gdLst/>
              <a:ahLst/>
              <a:cxnLst/>
              <a:rect l="0" t="0" r="0" b="0"/>
              <a:pathLst>
                <a:path w="307126" h="405648">
                  <a:moveTo>
                    <a:pt x="57130" y="405647"/>
                  </a:moveTo>
                  <a:lnTo>
                    <a:pt x="54010" y="362955"/>
                  </a:lnTo>
                  <a:lnTo>
                    <a:pt x="48065" y="310126"/>
                  </a:lnTo>
                  <a:lnTo>
                    <a:pt x="38485" y="249431"/>
                  </a:lnTo>
                  <a:lnTo>
                    <a:pt x="28729" y="194804"/>
                  </a:lnTo>
                  <a:lnTo>
                    <a:pt x="14952" y="133238"/>
                  </a:lnTo>
                  <a:lnTo>
                    <a:pt x="6555" y="76017"/>
                  </a:lnTo>
                  <a:lnTo>
                    <a:pt x="0" y="29229"/>
                  </a:lnTo>
                  <a:lnTo>
                    <a:pt x="6783" y="11792"/>
                  </a:lnTo>
                  <a:lnTo>
                    <a:pt x="14206" y="6207"/>
                  </a:lnTo>
                  <a:lnTo>
                    <a:pt x="34933" y="0"/>
                  </a:lnTo>
                  <a:lnTo>
                    <a:pt x="72910" y="2095"/>
                  </a:lnTo>
                  <a:lnTo>
                    <a:pt x="108209" y="10125"/>
                  </a:lnTo>
                  <a:lnTo>
                    <a:pt x="163741" y="44877"/>
                  </a:lnTo>
                  <a:lnTo>
                    <a:pt x="225703" y="86344"/>
                  </a:lnTo>
                  <a:lnTo>
                    <a:pt x="266791" y="132838"/>
                  </a:lnTo>
                  <a:lnTo>
                    <a:pt x="290007" y="174204"/>
                  </a:lnTo>
                  <a:lnTo>
                    <a:pt x="304688" y="217340"/>
                  </a:lnTo>
                  <a:lnTo>
                    <a:pt x="307125" y="256135"/>
                  </a:lnTo>
                  <a:lnTo>
                    <a:pt x="303550" y="283435"/>
                  </a:lnTo>
                  <a:lnTo>
                    <a:pt x="291822" y="308046"/>
                  </a:lnTo>
                  <a:lnTo>
                    <a:pt x="265489" y="338514"/>
                  </a:lnTo>
                  <a:lnTo>
                    <a:pt x="244490" y="353583"/>
                  </a:lnTo>
                  <a:lnTo>
                    <a:pt x="206361" y="367474"/>
                  </a:lnTo>
                  <a:lnTo>
                    <a:pt x="157794" y="372760"/>
                  </a:lnTo>
                  <a:lnTo>
                    <a:pt x="130830" y="3740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281395" y="3832373"/>
              <a:ext cx="210933" cy="209285"/>
            </a:xfrm>
            <a:custGeom>
              <a:avLst/>
              <a:gdLst/>
              <a:ahLst/>
              <a:cxnLst/>
              <a:rect l="0" t="0" r="0" b="0"/>
              <a:pathLst>
                <a:path w="210933" h="209285">
                  <a:moveTo>
                    <a:pt x="119102" y="0"/>
                  </a:moveTo>
                  <a:lnTo>
                    <a:pt x="66074" y="14654"/>
                  </a:lnTo>
                  <a:lnTo>
                    <a:pt x="48351" y="27570"/>
                  </a:lnTo>
                  <a:lnTo>
                    <a:pt x="11866" y="67321"/>
                  </a:lnTo>
                  <a:lnTo>
                    <a:pt x="2031" y="86072"/>
                  </a:lnTo>
                  <a:lnTo>
                    <a:pt x="0" y="106104"/>
                  </a:lnTo>
                  <a:lnTo>
                    <a:pt x="8228" y="147561"/>
                  </a:lnTo>
                  <a:lnTo>
                    <a:pt x="23339" y="173443"/>
                  </a:lnTo>
                  <a:lnTo>
                    <a:pt x="48224" y="195930"/>
                  </a:lnTo>
                  <a:lnTo>
                    <a:pt x="70833" y="204063"/>
                  </a:lnTo>
                  <a:lnTo>
                    <a:pt x="123475" y="209284"/>
                  </a:lnTo>
                  <a:lnTo>
                    <a:pt x="147952" y="203760"/>
                  </a:lnTo>
                  <a:lnTo>
                    <a:pt x="178343" y="187495"/>
                  </a:lnTo>
                  <a:lnTo>
                    <a:pt x="193395" y="173408"/>
                  </a:lnTo>
                  <a:lnTo>
                    <a:pt x="203983" y="155449"/>
                  </a:lnTo>
                  <a:lnTo>
                    <a:pt x="210932" y="120018"/>
                  </a:lnTo>
                  <a:lnTo>
                    <a:pt x="207402" y="85474"/>
                  </a:lnTo>
                  <a:lnTo>
                    <a:pt x="193358" y="53011"/>
                  </a:lnTo>
                  <a:lnTo>
                    <a:pt x="15068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562422" y="3783989"/>
              <a:ext cx="144832" cy="174727"/>
            </a:xfrm>
            <a:custGeom>
              <a:avLst/>
              <a:gdLst/>
              <a:ahLst/>
              <a:cxnLst/>
              <a:rect l="0" t="0" r="0" b="0"/>
              <a:pathLst>
                <a:path w="144832" h="174727">
                  <a:moveTo>
                    <a:pt x="6531" y="101026"/>
                  </a:moveTo>
                  <a:lnTo>
                    <a:pt x="49223" y="97906"/>
                  </a:lnTo>
                  <a:lnTo>
                    <a:pt x="107429" y="89133"/>
                  </a:lnTo>
                  <a:lnTo>
                    <a:pt x="125854" y="79753"/>
                  </a:lnTo>
                  <a:lnTo>
                    <a:pt x="138722" y="64665"/>
                  </a:lnTo>
                  <a:lnTo>
                    <a:pt x="143791" y="55728"/>
                  </a:lnTo>
                  <a:lnTo>
                    <a:pt x="144831" y="47431"/>
                  </a:lnTo>
                  <a:lnTo>
                    <a:pt x="139747" y="31973"/>
                  </a:lnTo>
                  <a:lnTo>
                    <a:pt x="118142" y="10116"/>
                  </a:lnTo>
                  <a:lnTo>
                    <a:pt x="96300" y="2130"/>
                  </a:lnTo>
                  <a:lnTo>
                    <a:pt x="83925" y="0"/>
                  </a:lnTo>
                  <a:lnTo>
                    <a:pt x="63935" y="3873"/>
                  </a:lnTo>
                  <a:lnTo>
                    <a:pt x="39527" y="19208"/>
                  </a:lnTo>
                  <a:lnTo>
                    <a:pt x="10319" y="50940"/>
                  </a:lnTo>
                  <a:lnTo>
                    <a:pt x="2366" y="73696"/>
                  </a:lnTo>
                  <a:lnTo>
                    <a:pt x="0" y="98238"/>
                  </a:lnTo>
                  <a:lnTo>
                    <a:pt x="2849" y="120844"/>
                  </a:lnTo>
                  <a:lnTo>
                    <a:pt x="14253" y="139470"/>
                  </a:lnTo>
                  <a:lnTo>
                    <a:pt x="31020" y="154377"/>
                  </a:lnTo>
                  <a:lnTo>
                    <a:pt x="50170" y="164902"/>
                  </a:lnTo>
                  <a:lnTo>
                    <a:pt x="111816" y="174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834614" y="3800787"/>
              <a:ext cx="178444" cy="210571"/>
            </a:xfrm>
            <a:custGeom>
              <a:avLst/>
              <a:gdLst/>
              <a:ahLst/>
              <a:cxnLst/>
              <a:rect l="0" t="0" r="0" b="0"/>
              <a:pathLst>
                <a:path w="178444" h="210571">
                  <a:moveTo>
                    <a:pt x="102836" y="0"/>
                  </a:moveTo>
                  <a:lnTo>
                    <a:pt x="58874" y="20244"/>
                  </a:lnTo>
                  <a:lnTo>
                    <a:pt x="2978" y="59898"/>
                  </a:lnTo>
                  <a:lnTo>
                    <a:pt x="0" y="66838"/>
                  </a:lnTo>
                  <a:lnTo>
                    <a:pt x="353" y="73805"/>
                  </a:lnTo>
                  <a:lnTo>
                    <a:pt x="2929" y="80789"/>
                  </a:lnTo>
                  <a:lnTo>
                    <a:pt x="10495" y="85445"/>
                  </a:lnTo>
                  <a:lnTo>
                    <a:pt x="69720" y="99120"/>
                  </a:lnTo>
                  <a:lnTo>
                    <a:pt x="119128" y="106407"/>
                  </a:lnTo>
                  <a:lnTo>
                    <a:pt x="146008" y="121735"/>
                  </a:lnTo>
                  <a:lnTo>
                    <a:pt x="161408" y="134433"/>
                  </a:lnTo>
                  <a:lnTo>
                    <a:pt x="177643" y="160325"/>
                  </a:lnTo>
                  <a:lnTo>
                    <a:pt x="178443" y="168885"/>
                  </a:lnTo>
                  <a:lnTo>
                    <a:pt x="173094" y="184634"/>
                  </a:lnTo>
                  <a:lnTo>
                    <a:pt x="156679" y="196313"/>
                  </a:lnTo>
                  <a:lnTo>
                    <a:pt x="133786" y="204234"/>
                  </a:lnTo>
                  <a:lnTo>
                    <a:pt x="87200" y="209319"/>
                  </a:lnTo>
                  <a:lnTo>
                    <a:pt x="6072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055278" y="3780225"/>
              <a:ext cx="166443" cy="178491"/>
            </a:xfrm>
            <a:custGeom>
              <a:avLst/>
              <a:gdLst/>
              <a:ahLst/>
              <a:cxnLst/>
              <a:rect l="0" t="0" r="0" b="0"/>
              <a:pathLst>
                <a:path w="166443" h="178491">
                  <a:moveTo>
                    <a:pt x="19043" y="52148"/>
                  </a:moveTo>
                  <a:lnTo>
                    <a:pt x="22163" y="94839"/>
                  </a:lnTo>
                  <a:lnTo>
                    <a:pt x="28108" y="142079"/>
                  </a:lnTo>
                  <a:lnTo>
                    <a:pt x="27426" y="147197"/>
                  </a:lnTo>
                  <a:lnTo>
                    <a:pt x="25801" y="147099"/>
                  </a:lnTo>
                  <a:lnTo>
                    <a:pt x="14789" y="121726"/>
                  </a:lnTo>
                  <a:lnTo>
                    <a:pt x="2518" y="67278"/>
                  </a:lnTo>
                  <a:lnTo>
                    <a:pt x="0" y="38595"/>
                  </a:lnTo>
                  <a:lnTo>
                    <a:pt x="5120" y="16488"/>
                  </a:lnTo>
                  <a:lnTo>
                    <a:pt x="9761" y="7318"/>
                  </a:lnTo>
                  <a:lnTo>
                    <a:pt x="17535" y="2374"/>
                  </a:lnTo>
                  <a:lnTo>
                    <a:pt x="38650" y="0"/>
                  </a:lnTo>
                  <a:lnTo>
                    <a:pt x="57393" y="5964"/>
                  </a:lnTo>
                  <a:lnTo>
                    <a:pt x="88489" y="28857"/>
                  </a:lnTo>
                  <a:lnTo>
                    <a:pt x="131282" y="84461"/>
                  </a:lnTo>
                  <a:lnTo>
                    <a:pt x="158801" y="146968"/>
                  </a:lnTo>
                  <a:lnTo>
                    <a:pt x="166442" y="1784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169077" y="3590217"/>
              <a:ext cx="21058" cy="52644"/>
            </a:xfrm>
            <a:custGeom>
              <a:avLst/>
              <a:gdLst/>
              <a:ahLst/>
              <a:cxnLst/>
              <a:rect l="0" t="0" r="0" b="0"/>
              <a:pathLst>
                <a:path w="21058" h="52644">
                  <a:moveTo>
                    <a:pt x="0" y="0"/>
                  </a:moveTo>
                  <a:lnTo>
                    <a:pt x="11453" y="36453"/>
                  </a:lnTo>
                  <a:lnTo>
                    <a:pt x="21057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432290" y="3600746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8333" y="37478"/>
                  </a:lnTo>
                  <a:lnTo>
                    <a:pt x="15684" y="88901"/>
                  </a:lnTo>
                  <a:lnTo>
                    <a:pt x="28401" y="144119"/>
                  </a:lnTo>
                  <a:lnTo>
                    <a:pt x="39058" y="196967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390176" y="3748145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0582" y="0"/>
                  </a:lnTo>
                  <a:lnTo>
                    <a:pt x="87041" y="5589"/>
                  </a:lnTo>
                  <a:lnTo>
                    <a:pt x="26742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863958" y="3558632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10529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895544" y="3768487"/>
              <a:ext cx="200042" cy="158643"/>
            </a:xfrm>
            <a:custGeom>
              <a:avLst/>
              <a:gdLst/>
              <a:ahLst/>
              <a:cxnLst/>
              <a:rect l="0" t="0" r="0" b="0"/>
              <a:pathLst>
                <a:path w="200042" h="158643">
                  <a:moveTo>
                    <a:pt x="0" y="715"/>
                  </a:moveTo>
                  <a:lnTo>
                    <a:pt x="3119" y="43406"/>
                  </a:lnTo>
                  <a:lnTo>
                    <a:pt x="21331" y="106050"/>
                  </a:lnTo>
                  <a:lnTo>
                    <a:pt x="25858" y="120060"/>
                  </a:lnTo>
                  <a:lnTo>
                    <a:pt x="22999" y="107046"/>
                  </a:lnTo>
                  <a:lnTo>
                    <a:pt x="22802" y="75244"/>
                  </a:lnTo>
                  <a:lnTo>
                    <a:pt x="30803" y="43075"/>
                  </a:lnTo>
                  <a:lnTo>
                    <a:pt x="41376" y="21881"/>
                  </a:lnTo>
                  <a:lnTo>
                    <a:pt x="56994" y="7002"/>
                  </a:lnTo>
                  <a:lnTo>
                    <a:pt x="66071" y="1397"/>
                  </a:lnTo>
                  <a:lnTo>
                    <a:pt x="75633" y="0"/>
                  </a:lnTo>
                  <a:lnTo>
                    <a:pt x="95616" y="4686"/>
                  </a:lnTo>
                  <a:lnTo>
                    <a:pt x="144392" y="41619"/>
                  </a:lnTo>
                  <a:lnTo>
                    <a:pt x="158931" y="57499"/>
                  </a:lnTo>
                  <a:lnTo>
                    <a:pt x="185475" y="116892"/>
                  </a:lnTo>
                  <a:lnTo>
                    <a:pt x="200041" y="158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863958" y="3527046"/>
              <a:ext cx="231628" cy="313527"/>
            </a:xfrm>
            <a:custGeom>
              <a:avLst/>
              <a:gdLst/>
              <a:ahLst/>
              <a:cxnLst/>
              <a:rect l="0" t="0" r="0" b="0"/>
              <a:pathLst>
                <a:path w="231628" h="313527">
                  <a:moveTo>
                    <a:pt x="0" y="0"/>
                  </a:moveTo>
                  <a:lnTo>
                    <a:pt x="11179" y="11179"/>
                  </a:lnTo>
                  <a:lnTo>
                    <a:pt x="34844" y="73218"/>
                  </a:lnTo>
                  <a:lnTo>
                    <a:pt x="49490" y="129399"/>
                  </a:lnTo>
                  <a:lnTo>
                    <a:pt x="52020" y="183098"/>
                  </a:lnTo>
                  <a:lnTo>
                    <a:pt x="52520" y="238765"/>
                  </a:lnTo>
                  <a:lnTo>
                    <a:pt x="52618" y="294822"/>
                  </a:lnTo>
                  <a:lnTo>
                    <a:pt x="52632" y="313526"/>
                  </a:lnTo>
                  <a:lnTo>
                    <a:pt x="55762" y="253613"/>
                  </a:lnTo>
                  <a:lnTo>
                    <a:pt x="62218" y="233210"/>
                  </a:lnTo>
                  <a:lnTo>
                    <a:pt x="92046" y="193693"/>
                  </a:lnTo>
                  <a:lnTo>
                    <a:pt x="111879" y="185522"/>
                  </a:lnTo>
                  <a:lnTo>
                    <a:pt x="123719" y="183343"/>
                  </a:lnTo>
                  <a:lnTo>
                    <a:pt x="146234" y="187161"/>
                  </a:lnTo>
                  <a:lnTo>
                    <a:pt x="175520" y="202464"/>
                  </a:lnTo>
                  <a:lnTo>
                    <a:pt x="199015" y="224936"/>
                  </a:lnTo>
                  <a:lnTo>
                    <a:pt x="217675" y="253821"/>
                  </a:lnTo>
                  <a:lnTo>
                    <a:pt x="231627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152978" y="3744617"/>
              <a:ext cx="184764" cy="171985"/>
            </a:xfrm>
            <a:custGeom>
              <a:avLst/>
              <a:gdLst/>
              <a:ahLst/>
              <a:cxnLst/>
              <a:rect l="0" t="0" r="0" b="0"/>
              <a:pathLst>
                <a:path w="184764" h="171985">
                  <a:moveTo>
                    <a:pt x="132120" y="45642"/>
                  </a:moveTo>
                  <a:lnTo>
                    <a:pt x="97223" y="16333"/>
                  </a:lnTo>
                  <a:lnTo>
                    <a:pt x="67968" y="1733"/>
                  </a:lnTo>
                  <a:lnTo>
                    <a:pt x="47456" y="0"/>
                  </a:lnTo>
                  <a:lnTo>
                    <a:pt x="27811" y="4300"/>
                  </a:lnTo>
                  <a:lnTo>
                    <a:pt x="11281" y="14009"/>
                  </a:lnTo>
                  <a:lnTo>
                    <a:pt x="5937" y="22214"/>
                  </a:lnTo>
                  <a:lnTo>
                    <a:pt x="0" y="43808"/>
                  </a:lnTo>
                  <a:lnTo>
                    <a:pt x="2246" y="82273"/>
                  </a:lnTo>
                  <a:lnTo>
                    <a:pt x="15910" y="117717"/>
                  </a:lnTo>
                  <a:lnTo>
                    <a:pt x="34776" y="144856"/>
                  </a:lnTo>
                  <a:lnTo>
                    <a:pt x="60774" y="162126"/>
                  </a:lnTo>
                  <a:lnTo>
                    <a:pt x="70518" y="163072"/>
                  </a:lnTo>
                  <a:lnTo>
                    <a:pt x="90703" y="157885"/>
                  </a:lnTo>
                  <a:lnTo>
                    <a:pt x="105134" y="144660"/>
                  </a:lnTo>
                  <a:lnTo>
                    <a:pt x="110620" y="136221"/>
                  </a:lnTo>
                  <a:lnTo>
                    <a:pt x="113596" y="111245"/>
                  </a:lnTo>
                  <a:lnTo>
                    <a:pt x="105974" y="58731"/>
                  </a:lnTo>
                  <a:lnTo>
                    <a:pt x="104161" y="55537"/>
                  </a:lnTo>
                  <a:lnTo>
                    <a:pt x="102952" y="58088"/>
                  </a:lnTo>
                  <a:lnTo>
                    <a:pt x="102146" y="64467"/>
                  </a:lnTo>
                  <a:lnTo>
                    <a:pt x="107490" y="80915"/>
                  </a:lnTo>
                  <a:lnTo>
                    <a:pt x="143259" y="137603"/>
                  </a:lnTo>
                  <a:lnTo>
                    <a:pt x="163887" y="157507"/>
                  </a:lnTo>
                  <a:lnTo>
                    <a:pt x="184763" y="171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369326" y="374814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400911" y="3737616"/>
              <a:ext cx="71035" cy="176506"/>
            </a:xfrm>
            <a:custGeom>
              <a:avLst/>
              <a:gdLst/>
              <a:ahLst/>
              <a:cxnLst/>
              <a:rect l="0" t="0" r="0" b="0"/>
              <a:pathLst>
                <a:path w="71035" h="176506">
                  <a:moveTo>
                    <a:pt x="0" y="94757"/>
                  </a:moveTo>
                  <a:lnTo>
                    <a:pt x="28682" y="157014"/>
                  </a:lnTo>
                  <a:lnTo>
                    <a:pt x="40434" y="173509"/>
                  </a:lnTo>
                  <a:lnTo>
                    <a:pt x="46843" y="176505"/>
                  </a:lnTo>
                  <a:lnTo>
                    <a:pt x="53456" y="176162"/>
                  </a:lnTo>
                  <a:lnTo>
                    <a:pt x="60204" y="173593"/>
                  </a:lnTo>
                  <a:lnTo>
                    <a:pt x="64703" y="167201"/>
                  </a:lnTo>
                  <a:lnTo>
                    <a:pt x="71034" y="135849"/>
                  </a:lnTo>
                  <a:lnTo>
                    <a:pt x="70054" y="83333"/>
                  </a:lnTo>
                  <a:lnTo>
                    <a:pt x="64531" y="27899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551210" y="3746835"/>
              <a:ext cx="129244" cy="211881"/>
            </a:xfrm>
            <a:custGeom>
              <a:avLst/>
              <a:gdLst/>
              <a:ahLst/>
              <a:cxnLst/>
              <a:rect l="0" t="0" r="0" b="0"/>
              <a:pathLst>
                <a:path w="129244" h="211881">
                  <a:moveTo>
                    <a:pt x="18157" y="85538"/>
                  </a:moveTo>
                  <a:lnTo>
                    <a:pt x="34925" y="91127"/>
                  </a:lnTo>
                  <a:lnTo>
                    <a:pt x="52516" y="90752"/>
                  </a:lnTo>
                  <a:lnTo>
                    <a:pt x="92405" y="80978"/>
                  </a:lnTo>
                  <a:lnTo>
                    <a:pt x="110038" y="68304"/>
                  </a:lnTo>
                  <a:lnTo>
                    <a:pt x="118015" y="60010"/>
                  </a:lnTo>
                  <a:lnTo>
                    <a:pt x="126880" y="38318"/>
                  </a:lnTo>
                  <a:lnTo>
                    <a:pt x="129243" y="25981"/>
                  </a:lnTo>
                  <a:lnTo>
                    <a:pt x="127310" y="16588"/>
                  </a:lnTo>
                  <a:lnTo>
                    <a:pt x="122511" y="9155"/>
                  </a:lnTo>
                  <a:lnTo>
                    <a:pt x="115803" y="3031"/>
                  </a:lnTo>
                  <a:lnTo>
                    <a:pt x="106651" y="118"/>
                  </a:lnTo>
                  <a:lnTo>
                    <a:pt x="84004" y="0"/>
                  </a:lnTo>
                  <a:lnTo>
                    <a:pt x="50536" y="12100"/>
                  </a:lnTo>
                  <a:lnTo>
                    <a:pt x="23982" y="30503"/>
                  </a:lnTo>
                  <a:lnTo>
                    <a:pt x="6885" y="56363"/>
                  </a:lnTo>
                  <a:lnTo>
                    <a:pt x="0" y="91841"/>
                  </a:lnTo>
                  <a:lnTo>
                    <a:pt x="3549" y="126400"/>
                  </a:lnTo>
                  <a:lnTo>
                    <a:pt x="17599" y="158866"/>
                  </a:lnTo>
                  <a:lnTo>
                    <a:pt x="36579" y="185123"/>
                  </a:lnTo>
                  <a:lnTo>
                    <a:pt x="62610" y="202132"/>
                  </a:lnTo>
                  <a:lnTo>
                    <a:pt x="112914" y="2118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232663" y="3811316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7940" y="0"/>
                  </a:lnTo>
                  <a:lnTo>
                    <a:pt x="288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232663" y="3895672"/>
              <a:ext cx="189514" cy="10401"/>
            </a:xfrm>
            <a:custGeom>
              <a:avLst/>
              <a:gdLst/>
              <a:ahLst/>
              <a:cxnLst/>
              <a:rect l="0" t="0" r="0" b="0"/>
              <a:pathLst>
                <a:path w="189514" h="10401">
                  <a:moveTo>
                    <a:pt x="189513" y="10400"/>
                  </a:moveTo>
                  <a:lnTo>
                    <a:pt x="161957" y="3165"/>
                  </a:lnTo>
                  <a:lnTo>
                    <a:pt x="105734" y="522"/>
                  </a:lnTo>
                  <a:lnTo>
                    <a:pt x="43633" y="0"/>
                  </a:lnTo>
                  <a:lnTo>
                    <a:pt x="22122" y="3048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463875" y="3632331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15684" y="181529"/>
                  </a:lnTo>
                  <a:lnTo>
                    <a:pt x="19996" y="242182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494839" y="4635369"/>
            <a:ext cx="631711" cy="456739"/>
            <a:chOff x="494839" y="4635369"/>
            <a:chExt cx="631711" cy="456739"/>
          </a:xfrm>
        </p:grpSpPr>
        <p:sp>
          <p:nvSpPr>
            <p:cNvPr id="133" name="Freeform 132"/>
            <p:cNvSpPr/>
            <p:nvPr/>
          </p:nvSpPr>
          <p:spPr>
            <a:xfrm>
              <a:off x="494839" y="4635369"/>
              <a:ext cx="319795" cy="456739"/>
            </a:xfrm>
            <a:custGeom>
              <a:avLst/>
              <a:gdLst/>
              <a:ahLst/>
              <a:cxnLst/>
              <a:rect l="0" t="0" r="0" b="0"/>
              <a:pathLst>
                <a:path w="319795" h="456739">
                  <a:moveTo>
                    <a:pt x="0" y="91926"/>
                  </a:moveTo>
                  <a:lnTo>
                    <a:pt x="20243" y="47963"/>
                  </a:lnTo>
                  <a:lnTo>
                    <a:pt x="39403" y="23268"/>
                  </a:lnTo>
                  <a:lnTo>
                    <a:pt x="65487" y="6722"/>
                  </a:lnTo>
                  <a:lnTo>
                    <a:pt x="101032" y="0"/>
                  </a:lnTo>
                  <a:lnTo>
                    <a:pt x="135610" y="3597"/>
                  </a:lnTo>
                  <a:lnTo>
                    <a:pt x="154248" y="12115"/>
                  </a:lnTo>
                  <a:lnTo>
                    <a:pt x="185276" y="36646"/>
                  </a:lnTo>
                  <a:lnTo>
                    <a:pt x="193479" y="56439"/>
                  </a:lnTo>
                  <a:lnTo>
                    <a:pt x="195955" y="79664"/>
                  </a:lnTo>
                  <a:lnTo>
                    <a:pt x="193156" y="101684"/>
                  </a:lnTo>
                  <a:lnTo>
                    <a:pt x="184893" y="120050"/>
                  </a:lnTo>
                  <a:lnTo>
                    <a:pt x="172252" y="136011"/>
                  </a:lnTo>
                  <a:lnTo>
                    <a:pt x="145404" y="156981"/>
                  </a:lnTo>
                  <a:lnTo>
                    <a:pt x="125455" y="166852"/>
                  </a:lnTo>
                  <a:lnTo>
                    <a:pt x="104891" y="168900"/>
                  </a:lnTo>
                  <a:lnTo>
                    <a:pt x="94494" y="167809"/>
                  </a:lnTo>
                  <a:lnTo>
                    <a:pt x="91072" y="165911"/>
                  </a:lnTo>
                  <a:lnTo>
                    <a:pt x="92300" y="163476"/>
                  </a:lnTo>
                  <a:lnTo>
                    <a:pt x="96628" y="160683"/>
                  </a:lnTo>
                  <a:lnTo>
                    <a:pt x="110796" y="160699"/>
                  </a:lnTo>
                  <a:lnTo>
                    <a:pt x="158653" y="174552"/>
                  </a:lnTo>
                  <a:lnTo>
                    <a:pt x="197065" y="198281"/>
                  </a:lnTo>
                  <a:lnTo>
                    <a:pt x="253347" y="239419"/>
                  </a:lnTo>
                  <a:lnTo>
                    <a:pt x="272866" y="255744"/>
                  </a:lnTo>
                  <a:lnTo>
                    <a:pt x="301341" y="301233"/>
                  </a:lnTo>
                  <a:lnTo>
                    <a:pt x="318577" y="349950"/>
                  </a:lnTo>
                  <a:lnTo>
                    <a:pt x="319794" y="373889"/>
                  </a:lnTo>
                  <a:lnTo>
                    <a:pt x="315266" y="396227"/>
                  </a:lnTo>
                  <a:lnTo>
                    <a:pt x="305455" y="417854"/>
                  </a:lnTo>
                  <a:lnTo>
                    <a:pt x="290176" y="432925"/>
                  </a:lnTo>
                  <a:lnTo>
                    <a:pt x="258723" y="447986"/>
                  </a:lnTo>
                  <a:lnTo>
                    <a:pt x="219768" y="456738"/>
                  </a:lnTo>
                  <a:lnTo>
                    <a:pt x="181710" y="456212"/>
                  </a:lnTo>
                  <a:lnTo>
                    <a:pt x="160308" y="450363"/>
                  </a:lnTo>
                  <a:lnTo>
                    <a:pt x="105285" y="4183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52808" y="4800994"/>
              <a:ext cx="273742" cy="241859"/>
            </a:xfrm>
            <a:custGeom>
              <a:avLst/>
              <a:gdLst/>
              <a:ahLst/>
              <a:cxnLst/>
              <a:rect l="0" t="0" r="0" b="0"/>
              <a:pathLst>
                <a:path w="273742" h="241859">
                  <a:moveTo>
                    <a:pt x="0" y="0"/>
                  </a:moveTo>
                  <a:lnTo>
                    <a:pt x="16767" y="5590"/>
                  </a:lnTo>
                  <a:lnTo>
                    <a:pt x="75445" y="1545"/>
                  </a:lnTo>
                  <a:lnTo>
                    <a:pt x="113211" y="3578"/>
                  </a:lnTo>
                  <a:lnTo>
                    <a:pt x="163002" y="14745"/>
                  </a:lnTo>
                  <a:lnTo>
                    <a:pt x="170669" y="20359"/>
                  </a:lnTo>
                  <a:lnTo>
                    <a:pt x="174611" y="27611"/>
                  </a:lnTo>
                  <a:lnTo>
                    <a:pt x="176069" y="35955"/>
                  </a:lnTo>
                  <a:lnTo>
                    <a:pt x="174701" y="43857"/>
                  </a:lnTo>
                  <a:lnTo>
                    <a:pt x="166942" y="58877"/>
                  </a:lnTo>
                  <a:lnTo>
                    <a:pt x="105739" y="115783"/>
                  </a:lnTo>
                  <a:lnTo>
                    <a:pt x="49150" y="171965"/>
                  </a:lnTo>
                  <a:lnTo>
                    <a:pt x="14040" y="207061"/>
                  </a:lnTo>
                  <a:lnTo>
                    <a:pt x="12870" y="212910"/>
                  </a:lnTo>
                  <a:lnTo>
                    <a:pt x="15599" y="217979"/>
                  </a:lnTo>
                  <a:lnTo>
                    <a:pt x="20928" y="222529"/>
                  </a:lnTo>
                  <a:lnTo>
                    <a:pt x="50784" y="234521"/>
                  </a:lnTo>
                  <a:lnTo>
                    <a:pt x="110030" y="240647"/>
                  </a:lnTo>
                  <a:lnTo>
                    <a:pt x="168007" y="241858"/>
                  </a:lnTo>
                  <a:lnTo>
                    <a:pt x="230181" y="234881"/>
                  </a:lnTo>
                  <a:lnTo>
                    <a:pt x="273741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652766" y="4659409"/>
            <a:ext cx="2253100" cy="920695"/>
            <a:chOff x="652766" y="4659409"/>
            <a:chExt cx="2253100" cy="920695"/>
          </a:xfrm>
        </p:grpSpPr>
        <p:sp>
          <p:nvSpPr>
            <p:cNvPr id="136" name="Freeform 135"/>
            <p:cNvSpPr/>
            <p:nvPr/>
          </p:nvSpPr>
          <p:spPr>
            <a:xfrm>
              <a:off x="652766" y="5206017"/>
              <a:ext cx="211302" cy="279331"/>
            </a:xfrm>
            <a:custGeom>
              <a:avLst/>
              <a:gdLst/>
              <a:ahLst/>
              <a:cxnLst/>
              <a:rect l="0" t="0" r="0" b="0"/>
              <a:pathLst>
                <a:path w="211302" h="279331">
                  <a:moveTo>
                    <a:pt x="0" y="5589"/>
                  </a:moveTo>
                  <a:lnTo>
                    <a:pt x="16768" y="0"/>
                  </a:lnTo>
                  <a:lnTo>
                    <a:pt x="49552" y="2113"/>
                  </a:lnTo>
                  <a:lnTo>
                    <a:pt x="69207" y="10283"/>
                  </a:lnTo>
                  <a:lnTo>
                    <a:pt x="100888" y="34592"/>
                  </a:lnTo>
                  <a:lnTo>
                    <a:pt x="104694" y="43642"/>
                  </a:lnTo>
                  <a:lnTo>
                    <a:pt x="105802" y="66175"/>
                  </a:lnTo>
                  <a:lnTo>
                    <a:pt x="99276" y="85549"/>
                  </a:lnTo>
                  <a:lnTo>
                    <a:pt x="94260" y="93990"/>
                  </a:lnTo>
                  <a:lnTo>
                    <a:pt x="79328" y="106490"/>
                  </a:lnTo>
                  <a:lnTo>
                    <a:pt x="70433" y="111461"/>
                  </a:lnTo>
                  <a:lnTo>
                    <a:pt x="69182" y="114774"/>
                  </a:lnTo>
                  <a:lnTo>
                    <a:pt x="73028" y="116984"/>
                  </a:lnTo>
                  <a:lnTo>
                    <a:pt x="127208" y="132467"/>
                  </a:lnTo>
                  <a:lnTo>
                    <a:pt x="146614" y="140358"/>
                  </a:lnTo>
                  <a:lnTo>
                    <a:pt x="206893" y="191784"/>
                  </a:lnTo>
                  <a:lnTo>
                    <a:pt x="210459" y="201079"/>
                  </a:lnTo>
                  <a:lnTo>
                    <a:pt x="211301" y="223885"/>
                  </a:lnTo>
                  <a:lnTo>
                    <a:pt x="204656" y="243379"/>
                  </a:lnTo>
                  <a:lnTo>
                    <a:pt x="199608" y="251853"/>
                  </a:lnTo>
                  <a:lnTo>
                    <a:pt x="184641" y="264388"/>
                  </a:lnTo>
                  <a:lnTo>
                    <a:pt x="165121" y="272689"/>
                  </a:lnTo>
                  <a:lnTo>
                    <a:pt x="114462" y="278018"/>
                  </a:lnTo>
                  <a:lnTo>
                    <a:pt x="73700" y="2793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96406" y="5116850"/>
              <a:ext cx="135387" cy="400084"/>
            </a:xfrm>
            <a:custGeom>
              <a:avLst/>
              <a:gdLst/>
              <a:ahLst/>
              <a:cxnLst/>
              <a:rect l="0" t="0" r="0" b="0"/>
              <a:pathLst>
                <a:path w="135387" h="400084">
                  <a:moveTo>
                    <a:pt x="124858" y="0"/>
                  </a:moveTo>
                  <a:lnTo>
                    <a:pt x="106877" y="15640"/>
                  </a:lnTo>
                  <a:lnTo>
                    <a:pt x="81706" y="29850"/>
                  </a:lnTo>
                  <a:lnTo>
                    <a:pt x="60079" y="55248"/>
                  </a:lnTo>
                  <a:lnTo>
                    <a:pt x="26850" y="116042"/>
                  </a:lnTo>
                  <a:lnTo>
                    <a:pt x="6031" y="168485"/>
                  </a:lnTo>
                  <a:lnTo>
                    <a:pt x="0" y="218981"/>
                  </a:lnTo>
                  <a:lnTo>
                    <a:pt x="1295" y="258945"/>
                  </a:lnTo>
                  <a:lnTo>
                    <a:pt x="22293" y="315292"/>
                  </a:lnTo>
                  <a:lnTo>
                    <a:pt x="45370" y="349452"/>
                  </a:lnTo>
                  <a:lnTo>
                    <a:pt x="66731" y="370393"/>
                  </a:lnTo>
                  <a:lnTo>
                    <a:pt x="126323" y="396663"/>
                  </a:lnTo>
                  <a:lnTo>
                    <a:pt x="135386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042321" y="5279716"/>
              <a:ext cx="178985" cy="142461"/>
            </a:xfrm>
            <a:custGeom>
              <a:avLst/>
              <a:gdLst/>
              <a:ahLst/>
              <a:cxnLst/>
              <a:rect l="0" t="0" r="0" b="0"/>
              <a:pathLst>
                <a:path w="178985" h="142461">
                  <a:moveTo>
                    <a:pt x="0" y="5590"/>
                  </a:moveTo>
                  <a:lnTo>
                    <a:pt x="16767" y="0"/>
                  </a:lnTo>
                  <a:lnTo>
                    <a:pt x="34358" y="376"/>
                  </a:lnTo>
                  <a:lnTo>
                    <a:pt x="90659" y="7243"/>
                  </a:lnTo>
                  <a:lnTo>
                    <a:pt x="108923" y="16463"/>
                  </a:lnTo>
                  <a:lnTo>
                    <a:pt x="112390" y="22197"/>
                  </a:lnTo>
                  <a:lnTo>
                    <a:pt x="112361" y="28359"/>
                  </a:lnTo>
                  <a:lnTo>
                    <a:pt x="106090" y="41446"/>
                  </a:lnTo>
                  <a:lnTo>
                    <a:pt x="76390" y="75879"/>
                  </a:lnTo>
                  <a:lnTo>
                    <a:pt x="50320" y="91277"/>
                  </a:lnTo>
                  <a:lnTo>
                    <a:pt x="45245" y="97809"/>
                  </a:lnTo>
                  <a:lnTo>
                    <a:pt x="43031" y="105674"/>
                  </a:lnTo>
                  <a:lnTo>
                    <a:pt x="42726" y="114426"/>
                  </a:lnTo>
                  <a:lnTo>
                    <a:pt x="48371" y="120261"/>
                  </a:lnTo>
                  <a:lnTo>
                    <a:pt x="104260" y="135984"/>
                  </a:lnTo>
                  <a:lnTo>
                    <a:pt x="159887" y="141607"/>
                  </a:lnTo>
                  <a:lnTo>
                    <a:pt x="178984" y="1424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200248" y="5074735"/>
              <a:ext cx="166949" cy="505369"/>
            </a:xfrm>
            <a:custGeom>
              <a:avLst/>
              <a:gdLst/>
              <a:ahLst/>
              <a:cxnLst/>
              <a:rect l="0" t="0" r="0" b="0"/>
              <a:pathLst>
                <a:path w="166949" h="505369">
                  <a:moveTo>
                    <a:pt x="0" y="0"/>
                  </a:moveTo>
                  <a:lnTo>
                    <a:pt x="49498" y="55088"/>
                  </a:lnTo>
                  <a:lnTo>
                    <a:pt x="98288" y="116932"/>
                  </a:lnTo>
                  <a:lnTo>
                    <a:pt x="139212" y="179083"/>
                  </a:lnTo>
                  <a:lnTo>
                    <a:pt x="160821" y="231640"/>
                  </a:lnTo>
                  <a:lnTo>
                    <a:pt x="166948" y="283319"/>
                  </a:lnTo>
                  <a:lnTo>
                    <a:pt x="165039" y="342401"/>
                  </a:lnTo>
                  <a:lnTo>
                    <a:pt x="150459" y="399420"/>
                  </a:lnTo>
                  <a:lnTo>
                    <a:pt x="128642" y="462026"/>
                  </a:lnTo>
                  <a:lnTo>
                    <a:pt x="105285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905658" y="4659409"/>
              <a:ext cx="350277" cy="425856"/>
            </a:xfrm>
            <a:custGeom>
              <a:avLst/>
              <a:gdLst/>
              <a:ahLst/>
              <a:cxnLst/>
              <a:rect l="0" t="0" r="0" b="0"/>
              <a:pathLst>
                <a:path w="350277" h="425856">
                  <a:moveTo>
                    <a:pt x="0" y="36300"/>
                  </a:moveTo>
                  <a:lnTo>
                    <a:pt x="53874" y="18342"/>
                  </a:lnTo>
                  <a:lnTo>
                    <a:pt x="115921" y="0"/>
                  </a:lnTo>
                  <a:lnTo>
                    <a:pt x="136918" y="1839"/>
                  </a:lnTo>
                  <a:lnTo>
                    <a:pt x="154829" y="9676"/>
                  </a:lnTo>
                  <a:lnTo>
                    <a:pt x="185391" y="33771"/>
                  </a:lnTo>
                  <a:lnTo>
                    <a:pt x="206879" y="59728"/>
                  </a:lnTo>
                  <a:lnTo>
                    <a:pt x="214779" y="82588"/>
                  </a:lnTo>
                  <a:lnTo>
                    <a:pt x="216885" y="95235"/>
                  </a:lnTo>
                  <a:lnTo>
                    <a:pt x="212987" y="115526"/>
                  </a:lnTo>
                  <a:lnTo>
                    <a:pt x="197638" y="140103"/>
                  </a:lnTo>
                  <a:lnTo>
                    <a:pt x="183765" y="153795"/>
                  </a:lnTo>
                  <a:lnTo>
                    <a:pt x="165901" y="163780"/>
                  </a:lnTo>
                  <a:lnTo>
                    <a:pt x="146263" y="165878"/>
                  </a:lnTo>
                  <a:lnTo>
                    <a:pt x="136113" y="164800"/>
                  </a:lnTo>
                  <a:lnTo>
                    <a:pt x="132856" y="162910"/>
                  </a:lnTo>
                  <a:lnTo>
                    <a:pt x="134194" y="160482"/>
                  </a:lnTo>
                  <a:lnTo>
                    <a:pt x="138596" y="157692"/>
                  </a:lnTo>
                  <a:lnTo>
                    <a:pt x="192051" y="152848"/>
                  </a:lnTo>
                  <a:lnTo>
                    <a:pt x="217547" y="154780"/>
                  </a:lnTo>
                  <a:lnTo>
                    <a:pt x="273273" y="181466"/>
                  </a:lnTo>
                  <a:lnTo>
                    <a:pt x="322216" y="222416"/>
                  </a:lnTo>
                  <a:lnTo>
                    <a:pt x="342414" y="266043"/>
                  </a:lnTo>
                  <a:lnTo>
                    <a:pt x="350276" y="288147"/>
                  </a:lnTo>
                  <a:lnTo>
                    <a:pt x="350100" y="325911"/>
                  </a:lnTo>
                  <a:lnTo>
                    <a:pt x="342639" y="361147"/>
                  </a:lnTo>
                  <a:lnTo>
                    <a:pt x="327430" y="388225"/>
                  </a:lnTo>
                  <a:lnTo>
                    <a:pt x="302517" y="411066"/>
                  </a:lnTo>
                  <a:lnTo>
                    <a:pt x="276781" y="419282"/>
                  </a:lnTo>
                  <a:lnTo>
                    <a:pt x="218189" y="424557"/>
                  </a:lnTo>
                  <a:lnTo>
                    <a:pt x="189513" y="42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341574" y="4774592"/>
              <a:ext cx="54094" cy="50287"/>
            </a:xfrm>
            <a:custGeom>
              <a:avLst/>
              <a:gdLst/>
              <a:ahLst/>
              <a:cxnLst/>
              <a:rect l="0" t="0" r="0" b="0"/>
              <a:pathLst>
                <a:path w="54094" h="50287">
                  <a:moveTo>
                    <a:pt x="48395" y="36931"/>
                  </a:moveTo>
                  <a:lnTo>
                    <a:pt x="31627" y="25752"/>
                  </a:lnTo>
                  <a:lnTo>
                    <a:pt x="14036" y="23384"/>
                  </a:lnTo>
                  <a:lnTo>
                    <a:pt x="4432" y="24390"/>
                  </a:lnTo>
                  <a:lnTo>
                    <a:pt x="369" y="27400"/>
                  </a:lnTo>
                  <a:lnTo>
                    <a:pt x="0" y="31747"/>
                  </a:lnTo>
                  <a:lnTo>
                    <a:pt x="2093" y="36985"/>
                  </a:lnTo>
                  <a:lnTo>
                    <a:pt x="13778" y="45924"/>
                  </a:lnTo>
                  <a:lnTo>
                    <a:pt x="21807" y="49945"/>
                  </a:lnTo>
                  <a:lnTo>
                    <a:pt x="29500" y="50286"/>
                  </a:lnTo>
                  <a:lnTo>
                    <a:pt x="44286" y="44427"/>
                  </a:lnTo>
                  <a:lnTo>
                    <a:pt x="46825" y="39588"/>
                  </a:lnTo>
                  <a:lnTo>
                    <a:pt x="46179" y="34023"/>
                  </a:lnTo>
                  <a:lnTo>
                    <a:pt x="43408" y="27974"/>
                  </a:lnTo>
                  <a:lnTo>
                    <a:pt x="38051" y="25110"/>
                  </a:lnTo>
                  <a:lnTo>
                    <a:pt x="22740" y="25048"/>
                  </a:lnTo>
                  <a:lnTo>
                    <a:pt x="19593" y="27839"/>
                  </a:lnTo>
                  <a:lnTo>
                    <a:pt x="19835" y="32040"/>
                  </a:lnTo>
                  <a:lnTo>
                    <a:pt x="22336" y="37180"/>
                  </a:lnTo>
                  <a:lnTo>
                    <a:pt x="27513" y="39437"/>
                  </a:lnTo>
                  <a:lnTo>
                    <a:pt x="42623" y="38825"/>
                  </a:lnTo>
                  <a:lnTo>
                    <a:pt x="48056" y="33514"/>
                  </a:lnTo>
                  <a:lnTo>
                    <a:pt x="54093" y="15135"/>
                  </a:lnTo>
                  <a:lnTo>
                    <a:pt x="51024" y="8362"/>
                  </a:lnTo>
                  <a:lnTo>
                    <a:pt x="44298" y="3847"/>
                  </a:lnTo>
                  <a:lnTo>
                    <a:pt x="29027" y="0"/>
                  </a:lnTo>
                  <a:lnTo>
                    <a:pt x="24954" y="612"/>
                  </a:lnTo>
                  <a:lnTo>
                    <a:pt x="16809" y="53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568953" y="4695709"/>
              <a:ext cx="336913" cy="305328"/>
            </a:xfrm>
            <a:custGeom>
              <a:avLst/>
              <a:gdLst/>
              <a:ahLst/>
              <a:cxnLst/>
              <a:rect l="0" t="0" r="0" b="0"/>
              <a:pathLst>
                <a:path w="336913" h="305328">
                  <a:moveTo>
                    <a:pt x="0" y="0"/>
                  </a:moveTo>
                  <a:lnTo>
                    <a:pt x="37478" y="8334"/>
                  </a:lnTo>
                  <a:lnTo>
                    <a:pt x="95316" y="17476"/>
                  </a:lnTo>
                  <a:lnTo>
                    <a:pt x="133397" y="18826"/>
                  </a:lnTo>
                  <a:lnTo>
                    <a:pt x="194645" y="11853"/>
                  </a:lnTo>
                  <a:lnTo>
                    <a:pt x="203463" y="16091"/>
                  </a:lnTo>
                  <a:lnTo>
                    <a:pt x="209341" y="23596"/>
                  </a:lnTo>
                  <a:lnTo>
                    <a:pt x="213260" y="33278"/>
                  </a:lnTo>
                  <a:lnTo>
                    <a:pt x="213533" y="42073"/>
                  </a:lnTo>
                  <a:lnTo>
                    <a:pt x="207598" y="58084"/>
                  </a:lnTo>
                  <a:lnTo>
                    <a:pt x="171396" y="116292"/>
                  </a:lnTo>
                  <a:lnTo>
                    <a:pt x="133676" y="171639"/>
                  </a:lnTo>
                  <a:lnTo>
                    <a:pt x="92213" y="229490"/>
                  </a:lnTo>
                  <a:lnTo>
                    <a:pt x="56279" y="269488"/>
                  </a:lnTo>
                  <a:lnTo>
                    <a:pt x="55067" y="275585"/>
                  </a:lnTo>
                  <a:lnTo>
                    <a:pt x="57768" y="280820"/>
                  </a:lnTo>
                  <a:lnTo>
                    <a:pt x="63079" y="285479"/>
                  </a:lnTo>
                  <a:lnTo>
                    <a:pt x="81457" y="287537"/>
                  </a:lnTo>
                  <a:lnTo>
                    <a:pt x="144911" y="284700"/>
                  </a:lnTo>
                  <a:lnTo>
                    <a:pt x="200243" y="287474"/>
                  </a:lnTo>
                  <a:lnTo>
                    <a:pt x="256233" y="293351"/>
                  </a:lnTo>
                  <a:lnTo>
                    <a:pt x="314910" y="301748"/>
                  </a:lnTo>
                  <a:lnTo>
                    <a:pt x="336912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7312453" y="2642653"/>
            <a:ext cx="562864" cy="473783"/>
            <a:chOff x="7312453" y="2642653"/>
            <a:chExt cx="562864" cy="473783"/>
          </a:xfrm>
        </p:grpSpPr>
        <p:sp>
          <p:nvSpPr>
            <p:cNvPr id="144" name="Freeform 143"/>
            <p:cNvSpPr/>
            <p:nvPr/>
          </p:nvSpPr>
          <p:spPr>
            <a:xfrm>
              <a:off x="7312453" y="2642653"/>
              <a:ext cx="296942" cy="473783"/>
            </a:xfrm>
            <a:custGeom>
              <a:avLst/>
              <a:gdLst/>
              <a:ahLst/>
              <a:cxnLst/>
              <a:rect l="0" t="0" r="0" b="0"/>
              <a:pathLst>
                <a:path w="296942" h="473783">
                  <a:moveTo>
                    <a:pt x="257536" y="0"/>
                  </a:moveTo>
                  <a:lnTo>
                    <a:pt x="220058" y="8333"/>
                  </a:lnTo>
                  <a:lnTo>
                    <a:pt x="168635" y="15683"/>
                  </a:lnTo>
                  <a:lnTo>
                    <a:pt x="106181" y="12759"/>
                  </a:lnTo>
                  <a:lnTo>
                    <a:pt x="47572" y="10969"/>
                  </a:lnTo>
                  <a:lnTo>
                    <a:pt x="33332" y="10822"/>
                  </a:lnTo>
                  <a:lnTo>
                    <a:pt x="23839" y="15403"/>
                  </a:lnTo>
                  <a:lnTo>
                    <a:pt x="17510" y="23137"/>
                  </a:lnTo>
                  <a:lnTo>
                    <a:pt x="10479" y="44208"/>
                  </a:lnTo>
                  <a:lnTo>
                    <a:pt x="5964" y="95863"/>
                  </a:lnTo>
                  <a:lnTo>
                    <a:pt x="5073" y="151127"/>
                  </a:lnTo>
                  <a:lnTo>
                    <a:pt x="0" y="197528"/>
                  </a:lnTo>
                  <a:lnTo>
                    <a:pt x="6985" y="214912"/>
                  </a:lnTo>
                  <a:lnTo>
                    <a:pt x="10953" y="215804"/>
                  </a:lnTo>
                  <a:lnTo>
                    <a:pt x="14768" y="211719"/>
                  </a:lnTo>
                  <a:lnTo>
                    <a:pt x="28847" y="189853"/>
                  </a:lnTo>
                  <a:lnTo>
                    <a:pt x="34887" y="182721"/>
                  </a:lnTo>
                  <a:lnTo>
                    <a:pt x="65744" y="167093"/>
                  </a:lnTo>
                  <a:lnTo>
                    <a:pt x="88068" y="165120"/>
                  </a:lnTo>
                  <a:lnTo>
                    <a:pt x="149995" y="170356"/>
                  </a:lnTo>
                  <a:lnTo>
                    <a:pt x="188887" y="185136"/>
                  </a:lnTo>
                  <a:lnTo>
                    <a:pt x="246436" y="217604"/>
                  </a:lnTo>
                  <a:lnTo>
                    <a:pt x="262741" y="229683"/>
                  </a:lnTo>
                  <a:lnTo>
                    <a:pt x="279486" y="255227"/>
                  </a:lnTo>
                  <a:lnTo>
                    <a:pt x="294454" y="303705"/>
                  </a:lnTo>
                  <a:lnTo>
                    <a:pt x="296941" y="344490"/>
                  </a:lnTo>
                  <a:lnTo>
                    <a:pt x="289619" y="383871"/>
                  </a:lnTo>
                  <a:lnTo>
                    <a:pt x="273152" y="411397"/>
                  </a:lnTo>
                  <a:lnTo>
                    <a:pt x="260187" y="426948"/>
                  </a:lnTo>
                  <a:lnTo>
                    <a:pt x="228556" y="443267"/>
                  </a:lnTo>
                  <a:lnTo>
                    <a:pt x="175946" y="458092"/>
                  </a:lnTo>
                  <a:lnTo>
                    <a:pt x="117374" y="462234"/>
                  </a:lnTo>
                  <a:lnTo>
                    <a:pt x="61004" y="468641"/>
                  </a:lnTo>
                  <a:lnTo>
                    <a:pt x="36438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770031" y="2747937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105285" y="0"/>
                  </a:moveTo>
                  <a:lnTo>
                    <a:pt x="41951" y="63334"/>
                  </a:lnTo>
                  <a:lnTo>
                    <a:pt x="29173" y="7845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759503" y="2747937"/>
              <a:ext cx="94757" cy="94758"/>
            </a:xfrm>
            <a:custGeom>
              <a:avLst/>
              <a:gdLst/>
              <a:ahLst/>
              <a:cxnLst/>
              <a:rect l="0" t="0" r="0" b="0"/>
              <a:pathLst>
                <a:path w="94757" h="94758">
                  <a:moveTo>
                    <a:pt x="0" y="0"/>
                  </a:moveTo>
                  <a:lnTo>
                    <a:pt x="49497" y="59593"/>
                  </a:lnTo>
                  <a:lnTo>
                    <a:pt x="76110" y="85385"/>
                  </a:lnTo>
                  <a:lnTo>
                    <a:pt x="94756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8077008" y="2284683"/>
            <a:ext cx="1197336" cy="736996"/>
            <a:chOff x="8077008" y="2284683"/>
            <a:chExt cx="1197336" cy="736996"/>
          </a:xfrm>
        </p:grpSpPr>
        <p:sp>
          <p:nvSpPr>
            <p:cNvPr id="148" name="Freeform 147"/>
            <p:cNvSpPr/>
            <p:nvPr/>
          </p:nvSpPr>
          <p:spPr>
            <a:xfrm>
              <a:off x="8077008" y="2432082"/>
              <a:ext cx="208920" cy="589597"/>
            </a:xfrm>
            <a:custGeom>
              <a:avLst/>
              <a:gdLst/>
              <a:ahLst/>
              <a:cxnLst/>
              <a:rect l="0" t="0" r="0" b="0"/>
              <a:pathLst>
                <a:path w="208920" h="589597">
                  <a:moveTo>
                    <a:pt x="208919" y="0"/>
                  </a:moveTo>
                  <a:lnTo>
                    <a:pt x="149327" y="49499"/>
                  </a:lnTo>
                  <a:lnTo>
                    <a:pt x="92894" y="109010"/>
                  </a:lnTo>
                  <a:lnTo>
                    <a:pt x="54935" y="158418"/>
                  </a:lnTo>
                  <a:lnTo>
                    <a:pt x="30916" y="218968"/>
                  </a:lnTo>
                  <a:lnTo>
                    <a:pt x="13687" y="281866"/>
                  </a:lnTo>
                  <a:lnTo>
                    <a:pt x="6708" y="334011"/>
                  </a:lnTo>
                  <a:lnTo>
                    <a:pt x="0" y="384043"/>
                  </a:lnTo>
                  <a:lnTo>
                    <a:pt x="5323" y="405043"/>
                  </a:lnTo>
                  <a:lnTo>
                    <a:pt x="29623" y="463690"/>
                  </a:lnTo>
                  <a:lnTo>
                    <a:pt x="49500" y="505455"/>
                  </a:lnTo>
                  <a:lnTo>
                    <a:pt x="84362" y="539094"/>
                  </a:lnTo>
                  <a:lnTo>
                    <a:pt x="147022" y="583277"/>
                  </a:lnTo>
                  <a:lnTo>
                    <a:pt x="156277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481843" y="2537367"/>
              <a:ext cx="25184" cy="326385"/>
            </a:xfrm>
            <a:custGeom>
              <a:avLst/>
              <a:gdLst/>
              <a:ahLst/>
              <a:cxnLst/>
              <a:rect l="0" t="0" r="0" b="0"/>
              <a:pathLst>
                <a:path w="25184" h="326385">
                  <a:moveTo>
                    <a:pt x="14654" y="0"/>
                  </a:moveTo>
                  <a:lnTo>
                    <a:pt x="0" y="43963"/>
                  </a:lnTo>
                  <a:lnTo>
                    <a:pt x="2098" y="95339"/>
                  </a:lnTo>
                  <a:lnTo>
                    <a:pt x="4695" y="148352"/>
                  </a:lnTo>
                  <a:lnTo>
                    <a:pt x="11183" y="195905"/>
                  </a:lnTo>
                  <a:lnTo>
                    <a:pt x="13626" y="245349"/>
                  </a:lnTo>
                  <a:lnTo>
                    <a:pt x="17571" y="298332"/>
                  </a:lnTo>
                  <a:lnTo>
                    <a:pt x="25183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296456" y="2590010"/>
              <a:ext cx="210571" cy="150791"/>
            </a:xfrm>
            <a:custGeom>
              <a:avLst/>
              <a:gdLst/>
              <a:ahLst/>
              <a:cxnLst/>
              <a:rect l="0" t="0" r="0" b="0"/>
              <a:pathLst>
                <a:path w="210571" h="150791">
                  <a:moveTo>
                    <a:pt x="210570" y="63171"/>
                  </a:moveTo>
                  <a:lnTo>
                    <a:pt x="157865" y="82299"/>
                  </a:lnTo>
                  <a:lnTo>
                    <a:pt x="104201" y="119770"/>
                  </a:lnTo>
                  <a:lnTo>
                    <a:pt x="52500" y="148888"/>
                  </a:lnTo>
                  <a:lnTo>
                    <a:pt x="31522" y="150790"/>
                  </a:lnTo>
                  <a:lnTo>
                    <a:pt x="21015" y="149660"/>
                  </a:lnTo>
                  <a:lnTo>
                    <a:pt x="14010" y="143057"/>
                  </a:lnTo>
                  <a:lnTo>
                    <a:pt x="6227" y="120123"/>
                  </a:lnTo>
                  <a:lnTo>
                    <a:pt x="6034" y="606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700410" y="2547896"/>
              <a:ext cx="27715" cy="189514"/>
            </a:xfrm>
            <a:custGeom>
              <a:avLst/>
              <a:gdLst/>
              <a:ahLst/>
              <a:cxnLst/>
              <a:rect l="0" t="0" r="0" b="0"/>
              <a:pathLst>
                <a:path w="27715" h="189514">
                  <a:moveTo>
                    <a:pt x="27714" y="0"/>
                  </a:moveTo>
                  <a:lnTo>
                    <a:pt x="16536" y="11178"/>
                  </a:lnTo>
                  <a:lnTo>
                    <a:pt x="11048" y="29145"/>
                  </a:lnTo>
                  <a:lnTo>
                    <a:pt x="0" y="85076"/>
                  </a:lnTo>
                  <a:lnTo>
                    <a:pt x="12" y="137731"/>
                  </a:lnTo>
                  <a:lnTo>
                    <a:pt x="6657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612311" y="2632124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5957" y="14654"/>
                  </a:lnTo>
                  <a:lnTo>
                    <a:pt x="108994" y="20962"/>
                  </a:lnTo>
                  <a:lnTo>
                    <a:pt x="49562" y="322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888803" y="2498375"/>
              <a:ext cx="207820" cy="194010"/>
            </a:xfrm>
            <a:custGeom>
              <a:avLst/>
              <a:gdLst/>
              <a:ahLst/>
              <a:cxnLst/>
              <a:rect l="0" t="0" r="0" b="0"/>
              <a:pathLst>
                <a:path w="207820" h="194010">
                  <a:moveTo>
                    <a:pt x="176233" y="17935"/>
                  </a:moveTo>
                  <a:lnTo>
                    <a:pt x="165055" y="6757"/>
                  </a:lnTo>
                  <a:lnTo>
                    <a:pt x="147088" y="1269"/>
                  </a:lnTo>
                  <a:lnTo>
                    <a:pt x="124675" y="0"/>
                  </a:lnTo>
                  <a:lnTo>
                    <a:pt x="71091" y="11790"/>
                  </a:lnTo>
                  <a:lnTo>
                    <a:pt x="44995" y="27293"/>
                  </a:lnTo>
                  <a:lnTo>
                    <a:pt x="22444" y="46704"/>
                  </a:lnTo>
                  <a:lnTo>
                    <a:pt x="6533" y="72863"/>
                  </a:lnTo>
                  <a:lnTo>
                    <a:pt x="0" y="108430"/>
                  </a:lnTo>
                  <a:lnTo>
                    <a:pt x="4710" y="131855"/>
                  </a:lnTo>
                  <a:lnTo>
                    <a:pt x="20516" y="161654"/>
                  </a:lnTo>
                  <a:lnTo>
                    <a:pt x="34496" y="176567"/>
                  </a:lnTo>
                  <a:lnTo>
                    <a:pt x="52407" y="187094"/>
                  </a:lnTo>
                  <a:lnTo>
                    <a:pt x="87811" y="194009"/>
                  </a:lnTo>
                  <a:lnTo>
                    <a:pt x="133291" y="187939"/>
                  </a:lnTo>
                  <a:lnTo>
                    <a:pt x="176070" y="178595"/>
                  </a:lnTo>
                  <a:lnTo>
                    <a:pt x="207819" y="175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9054507" y="2284683"/>
              <a:ext cx="219837" cy="579069"/>
            </a:xfrm>
            <a:custGeom>
              <a:avLst/>
              <a:gdLst/>
              <a:ahLst/>
              <a:cxnLst/>
              <a:rect l="0" t="0" r="0" b="0"/>
              <a:pathLst>
                <a:path w="219837" h="579069">
                  <a:moveTo>
                    <a:pt x="0" y="0"/>
                  </a:moveTo>
                  <a:lnTo>
                    <a:pt x="61111" y="35917"/>
                  </a:lnTo>
                  <a:lnTo>
                    <a:pt x="115543" y="70299"/>
                  </a:lnTo>
                  <a:lnTo>
                    <a:pt x="169896" y="126968"/>
                  </a:lnTo>
                  <a:lnTo>
                    <a:pt x="201279" y="169750"/>
                  </a:lnTo>
                  <a:lnTo>
                    <a:pt x="214707" y="208484"/>
                  </a:lnTo>
                  <a:lnTo>
                    <a:pt x="219836" y="263494"/>
                  </a:lnTo>
                  <a:lnTo>
                    <a:pt x="215260" y="325010"/>
                  </a:lnTo>
                  <a:lnTo>
                    <a:pt x="203092" y="379015"/>
                  </a:lnTo>
                  <a:lnTo>
                    <a:pt x="189422" y="437343"/>
                  </a:lnTo>
                  <a:lnTo>
                    <a:pt x="171954" y="494201"/>
                  </a:lnTo>
                  <a:lnTo>
                    <a:pt x="154417" y="552987"/>
                  </a:lnTo>
                  <a:lnTo>
                    <a:pt x="147400" y="579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1.2 – Order of Operations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996081" y="1419884"/>
            <a:ext cx="431615" cy="548946"/>
            <a:chOff x="996081" y="1419884"/>
            <a:chExt cx="431615" cy="548946"/>
          </a:xfrm>
        </p:grpSpPr>
        <p:sp>
          <p:nvSpPr>
            <p:cNvPr id="27" name="Freeform 26"/>
            <p:cNvSpPr/>
            <p:nvPr/>
          </p:nvSpPr>
          <p:spPr>
            <a:xfrm>
              <a:off x="1171508" y="1537160"/>
              <a:ext cx="18213" cy="431670"/>
            </a:xfrm>
            <a:custGeom>
              <a:avLst/>
              <a:gdLst/>
              <a:ahLst/>
              <a:cxnLst/>
              <a:rect l="0" t="0" r="0" b="0"/>
              <a:pathLst>
                <a:path w="18213" h="431670">
                  <a:moveTo>
                    <a:pt x="18212" y="0"/>
                  </a:moveTo>
                  <a:lnTo>
                    <a:pt x="6759" y="48931"/>
                  </a:lnTo>
                  <a:lnTo>
                    <a:pt x="0" y="99896"/>
                  </a:lnTo>
                  <a:lnTo>
                    <a:pt x="3306" y="163232"/>
                  </a:lnTo>
                  <a:lnTo>
                    <a:pt x="7988" y="217944"/>
                  </a:lnTo>
                  <a:lnTo>
                    <a:pt x="15846" y="280050"/>
                  </a:lnTo>
                  <a:lnTo>
                    <a:pt x="17511" y="332542"/>
                  </a:lnTo>
                  <a:lnTo>
                    <a:pt x="18004" y="380851"/>
                  </a:lnTo>
                  <a:lnTo>
                    <a:pt x="18212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96081" y="1419884"/>
              <a:ext cx="431615" cy="316044"/>
            </a:xfrm>
            <a:custGeom>
              <a:avLst/>
              <a:gdLst/>
              <a:ahLst/>
              <a:cxnLst/>
              <a:rect l="0" t="0" r="0" b="0"/>
              <a:pathLst>
                <a:path w="431615" h="316044">
                  <a:moveTo>
                    <a:pt x="14654" y="212033"/>
                  </a:moveTo>
                  <a:lnTo>
                    <a:pt x="0" y="168070"/>
                  </a:lnTo>
                  <a:lnTo>
                    <a:pt x="206" y="159328"/>
                  </a:lnTo>
                  <a:lnTo>
                    <a:pt x="6673" y="143375"/>
                  </a:lnTo>
                  <a:lnTo>
                    <a:pt x="51274" y="84394"/>
                  </a:lnTo>
                  <a:lnTo>
                    <a:pt x="109853" y="30811"/>
                  </a:lnTo>
                  <a:lnTo>
                    <a:pt x="162111" y="201"/>
                  </a:lnTo>
                  <a:lnTo>
                    <a:pt x="219820" y="0"/>
                  </a:lnTo>
                  <a:lnTo>
                    <a:pt x="263267" y="3369"/>
                  </a:lnTo>
                  <a:lnTo>
                    <a:pt x="316750" y="24283"/>
                  </a:lnTo>
                  <a:lnTo>
                    <a:pt x="363792" y="57847"/>
                  </a:lnTo>
                  <a:lnTo>
                    <a:pt x="386124" y="81080"/>
                  </a:lnTo>
                  <a:lnTo>
                    <a:pt x="421686" y="137495"/>
                  </a:lnTo>
                  <a:lnTo>
                    <a:pt x="431614" y="175260"/>
                  </a:lnTo>
                  <a:lnTo>
                    <a:pt x="428966" y="221674"/>
                  </a:lnTo>
                  <a:lnTo>
                    <a:pt x="420671" y="245954"/>
                  </a:lnTo>
                  <a:lnTo>
                    <a:pt x="396282" y="280604"/>
                  </a:lnTo>
                  <a:lnTo>
                    <a:pt x="364685" y="302800"/>
                  </a:lnTo>
                  <a:lnTo>
                    <a:pt x="325688" y="313016"/>
                  </a:lnTo>
                  <a:lnTo>
                    <a:pt x="278908" y="316043"/>
                  </a:lnTo>
                  <a:lnTo>
                    <a:pt x="216548" y="309830"/>
                  </a:lnTo>
                  <a:lnTo>
                    <a:pt x="193639" y="3067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605323" y="1421347"/>
            <a:ext cx="2277407" cy="520114"/>
            <a:chOff x="1605323" y="1421347"/>
            <a:chExt cx="2277407" cy="520114"/>
          </a:xfrm>
        </p:grpSpPr>
        <p:sp>
          <p:nvSpPr>
            <p:cNvPr id="30" name="Freeform 29"/>
            <p:cNvSpPr/>
            <p:nvPr/>
          </p:nvSpPr>
          <p:spPr>
            <a:xfrm>
              <a:off x="1605323" y="1495046"/>
              <a:ext cx="279279" cy="446415"/>
            </a:xfrm>
            <a:custGeom>
              <a:avLst/>
              <a:gdLst/>
              <a:ahLst/>
              <a:cxnLst/>
              <a:rect l="0" t="0" r="0" b="0"/>
              <a:pathLst>
                <a:path w="279279" h="446415">
                  <a:moveTo>
                    <a:pt x="58179" y="0"/>
                  </a:moveTo>
                  <a:lnTo>
                    <a:pt x="47001" y="11179"/>
                  </a:lnTo>
                  <a:lnTo>
                    <a:pt x="41513" y="29145"/>
                  </a:lnTo>
                  <a:lnTo>
                    <a:pt x="37989" y="84396"/>
                  </a:lnTo>
                  <a:lnTo>
                    <a:pt x="31790" y="134451"/>
                  </a:lnTo>
                  <a:lnTo>
                    <a:pt x="22544" y="186326"/>
                  </a:lnTo>
                  <a:lnTo>
                    <a:pt x="10109" y="242956"/>
                  </a:lnTo>
                  <a:lnTo>
                    <a:pt x="6891" y="298155"/>
                  </a:lnTo>
                  <a:lnTo>
                    <a:pt x="5938" y="356624"/>
                  </a:lnTo>
                  <a:lnTo>
                    <a:pt x="2496" y="416368"/>
                  </a:lnTo>
                  <a:lnTo>
                    <a:pt x="0" y="428487"/>
                  </a:lnTo>
                  <a:lnTo>
                    <a:pt x="3016" y="436567"/>
                  </a:lnTo>
                  <a:lnTo>
                    <a:pt x="9705" y="441953"/>
                  </a:lnTo>
                  <a:lnTo>
                    <a:pt x="18844" y="445544"/>
                  </a:lnTo>
                  <a:lnTo>
                    <a:pt x="38357" y="446414"/>
                  </a:lnTo>
                  <a:lnTo>
                    <a:pt x="98333" y="434347"/>
                  </a:lnTo>
                  <a:lnTo>
                    <a:pt x="153242" y="424095"/>
                  </a:lnTo>
                  <a:lnTo>
                    <a:pt x="209148" y="421724"/>
                  </a:lnTo>
                  <a:lnTo>
                    <a:pt x="261594" y="412884"/>
                  </a:lnTo>
                  <a:lnTo>
                    <a:pt x="279278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663502" y="1695088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40250" y="7235"/>
                  </a:lnTo>
                  <a:lnTo>
                    <a:pt x="91339" y="9552"/>
                  </a:lnTo>
                  <a:lnTo>
                    <a:pt x="35416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737202" y="1442837"/>
              <a:ext cx="189514" cy="20625"/>
            </a:xfrm>
            <a:custGeom>
              <a:avLst/>
              <a:gdLst/>
              <a:ahLst/>
              <a:cxnLst/>
              <a:rect l="0" t="0" r="0" b="0"/>
              <a:pathLst>
                <a:path w="189514" h="20625">
                  <a:moveTo>
                    <a:pt x="189513" y="10095"/>
                  </a:moveTo>
                  <a:lnTo>
                    <a:pt x="140582" y="1762"/>
                  </a:lnTo>
                  <a:lnTo>
                    <a:pt x="81451" y="0"/>
                  </a:lnTo>
                  <a:lnTo>
                    <a:pt x="34286" y="8058"/>
                  </a:lnTo>
                  <a:lnTo>
                    <a:pt x="0" y="20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074114" y="1490747"/>
              <a:ext cx="357969" cy="446497"/>
            </a:xfrm>
            <a:custGeom>
              <a:avLst/>
              <a:gdLst/>
              <a:ahLst/>
              <a:cxnLst/>
              <a:rect l="0" t="0" r="0" b="0"/>
              <a:pathLst>
                <a:path w="357969" h="446497">
                  <a:moveTo>
                    <a:pt x="0" y="446496"/>
                  </a:moveTo>
                  <a:lnTo>
                    <a:pt x="0" y="387879"/>
                  </a:lnTo>
                  <a:lnTo>
                    <a:pt x="8405" y="327639"/>
                  </a:lnTo>
                  <a:lnTo>
                    <a:pt x="21330" y="270160"/>
                  </a:lnTo>
                  <a:lnTo>
                    <a:pt x="28547" y="209415"/>
                  </a:lnTo>
                  <a:lnTo>
                    <a:pt x="30235" y="165652"/>
                  </a:lnTo>
                  <a:lnTo>
                    <a:pt x="31185" y="108129"/>
                  </a:lnTo>
                  <a:lnTo>
                    <a:pt x="32636" y="56381"/>
                  </a:lnTo>
                  <a:lnTo>
                    <a:pt x="37122" y="29786"/>
                  </a:lnTo>
                  <a:lnTo>
                    <a:pt x="41125" y="25970"/>
                  </a:lnTo>
                  <a:lnTo>
                    <a:pt x="46134" y="28105"/>
                  </a:lnTo>
                  <a:lnTo>
                    <a:pt x="57938" y="44125"/>
                  </a:lnTo>
                  <a:lnTo>
                    <a:pt x="84581" y="98950"/>
                  </a:lnTo>
                  <a:lnTo>
                    <a:pt x="119369" y="159657"/>
                  </a:lnTo>
                  <a:lnTo>
                    <a:pt x="133381" y="177072"/>
                  </a:lnTo>
                  <a:lnTo>
                    <a:pt x="142733" y="181482"/>
                  </a:lnTo>
                  <a:lnTo>
                    <a:pt x="165602" y="183263"/>
                  </a:lnTo>
                  <a:lnTo>
                    <a:pt x="185125" y="177035"/>
                  </a:lnTo>
                  <a:lnTo>
                    <a:pt x="193606" y="172099"/>
                  </a:lnTo>
                  <a:lnTo>
                    <a:pt x="206150" y="157256"/>
                  </a:lnTo>
                  <a:lnTo>
                    <a:pt x="234771" y="100524"/>
                  </a:lnTo>
                  <a:lnTo>
                    <a:pt x="255038" y="46010"/>
                  </a:lnTo>
                  <a:lnTo>
                    <a:pt x="281225" y="1360"/>
                  </a:lnTo>
                  <a:lnTo>
                    <a:pt x="285749" y="0"/>
                  </a:lnTo>
                  <a:lnTo>
                    <a:pt x="288765" y="3773"/>
                  </a:lnTo>
                  <a:lnTo>
                    <a:pt x="295173" y="57306"/>
                  </a:lnTo>
                  <a:lnTo>
                    <a:pt x="304137" y="104753"/>
                  </a:lnTo>
                  <a:lnTo>
                    <a:pt x="318752" y="154686"/>
                  </a:lnTo>
                  <a:lnTo>
                    <a:pt x="327995" y="217192"/>
                  </a:lnTo>
                  <a:lnTo>
                    <a:pt x="340739" y="279929"/>
                  </a:lnTo>
                  <a:lnTo>
                    <a:pt x="354891" y="343193"/>
                  </a:lnTo>
                  <a:lnTo>
                    <a:pt x="357968" y="3833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649675" y="1485934"/>
              <a:ext cx="347855" cy="398668"/>
            </a:xfrm>
            <a:custGeom>
              <a:avLst/>
              <a:gdLst/>
              <a:ahLst/>
              <a:cxnLst/>
              <a:rect l="0" t="0" r="0" b="0"/>
              <a:pathLst>
                <a:path w="347855" h="398668">
                  <a:moveTo>
                    <a:pt x="98262" y="398667"/>
                  </a:moveTo>
                  <a:lnTo>
                    <a:pt x="83608" y="340050"/>
                  </a:lnTo>
                  <a:lnTo>
                    <a:pt x="62829" y="285876"/>
                  </a:lnTo>
                  <a:lnTo>
                    <a:pt x="46246" y="230114"/>
                  </a:lnTo>
                  <a:lnTo>
                    <a:pt x="31706" y="174040"/>
                  </a:lnTo>
                  <a:lnTo>
                    <a:pt x="14051" y="115319"/>
                  </a:lnTo>
                  <a:lnTo>
                    <a:pt x="0" y="72465"/>
                  </a:lnTo>
                  <a:lnTo>
                    <a:pt x="2337" y="51307"/>
                  </a:lnTo>
                  <a:lnTo>
                    <a:pt x="12345" y="31375"/>
                  </a:lnTo>
                  <a:lnTo>
                    <a:pt x="28491" y="14717"/>
                  </a:lnTo>
                  <a:lnTo>
                    <a:pt x="50486" y="5754"/>
                  </a:lnTo>
                  <a:lnTo>
                    <a:pt x="102733" y="0"/>
                  </a:lnTo>
                  <a:lnTo>
                    <a:pt x="165349" y="8439"/>
                  </a:lnTo>
                  <a:lnTo>
                    <a:pt x="220872" y="31423"/>
                  </a:lnTo>
                  <a:lnTo>
                    <a:pt x="276755" y="65429"/>
                  </a:lnTo>
                  <a:lnTo>
                    <a:pt x="307517" y="88710"/>
                  </a:lnTo>
                  <a:lnTo>
                    <a:pt x="330799" y="124204"/>
                  </a:lnTo>
                  <a:lnTo>
                    <a:pt x="344457" y="164356"/>
                  </a:lnTo>
                  <a:lnTo>
                    <a:pt x="347854" y="205889"/>
                  </a:lnTo>
                  <a:lnTo>
                    <a:pt x="339114" y="258725"/>
                  </a:lnTo>
                  <a:lnTo>
                    <a:pt x="336039" y="270277"/>
                  </a:lnTo>
                  <a:lnTo>
                    <a:pt x="323264" y="289352"/>
                  </a:lnTo>
                  <a:lnTo>
                    <a:pt x="282440" y="326776"/>
                  </a:lnTo>
                  <a:lnTo>
                    <a:pt x="219930" y="348847"/>
                  </a:lnTo>
                  <a:lnTo>
                    <a:pt x="162204" y="375324"/>
                  </a:lnTo>
                  <a:lnTo>
                    <a:pt x="119319" y="388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116435" y="1453003"/>
              <a:ext cx="242156" cy="389485"/>
            </a:xfrm>
            <a:custGeom>
              <a:avLst/>
              <a:gdLst/>
              <a:ahLst/>
              <a:cxnLst/>
              <a:rect l="0" t="0" r="0" b="0"/>
              <a:pathLst>
                <a:path w="242156" h="389485">
                  <a:moveTo>
                    <a:pt x="0" y="389484"/>
                  </a:moveTo>
                  <a:lnTo>
                    <a:pt x="0" y="332220"/>
                  </a:lnTo>
                  <a:lnTo>
                    <a:pt x="0" y="271327"/>
                  </a:lnTo>
                  <a:lnTo>
                    <a:pt x="11453" y="208458"/>
                  </a:lnTo>
                  <a:lnTo>
                    <a:pt x="19160" y="153944"/>
                  </a:lnTo>
                  <a:lnTo>
                    <a:pt x="29140" y="92437"/>
                  </a:lnTo>
                  <a:lnTo>
                    <a:pt x="39669" y="31435"/>
                  </a:lnTo>
                  <a:lnTo>
                    <a:pt x="46096" y="5353"/>
                  </a:lnTo>
                  <a:lnTo>
                    <a:pt x="51788" y="36"/>
                  </a:lnTo>
                  <a:lnTo>
                    <a:pt x="59092" y="0"/>
                  </a:lnTo>
                  <a:lnTo>
                    <a:pt x="76566" y="9319"/>
                  </a:lnTo>
                  <a:lnTo>
                    <a:pt x="96030" y="25160"/>
                  </a:lnTo>
                  <a:lnTo>
                    <a:pt x="110140" y="47018"/>
                  </a:lnTo>
                  <a:lnTo>
                    <a:pt x="141020" y="105653"/>
                  </a:lnTo>
                  <a:lnTo>
                    <a:pt x="165463" y="158636"/>
                  </a:lnTo>
                  <a:lnTo>
                    <a:pt x="187492" y="214163"/>
                  </a:lnTo>
                  <a:lnTo>
                    <a:pt x="212961" y="272766"/>
                  </a:lnTo>
                  <a:lnTo>
                    <a:pt x="223331" y="295495"/>
                  </a:lnTo>
                  <a:lnTo>
                    <a:pt x="233108" y="341976"/>
                  </a:lnTo>
                  <a:lnTo>
                    <a:pt x="242155" y="3684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242777" y="1695088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46668" y="119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546340" y="1421347"/>
              <a:ext cx="336390" cy="418530"/>
            </a:xfrm>
            <a:custGeom>
              <a:avLst/>
              <a:gdLst/>
              <a:ahLst/>
              <a:cxnLst/>
              <a:rect l="0" t="0" r="0" b="0"/>
              <a:pathLst>
                <a:path w="336390" h="418530">
                  <a:moveTo>
                    <a:pt x="212333" y="0"/>
                  </a:moveTo>
                  <a:lnTo>
                    <a:pt x="158188" y="0"/>
                  </a:lnTo>
                  <a:lnTo>
                    <a:pt x="103242" y="5589"/>
                  </a:lnTo>
                  <a:lnTo>
                    <a:pt x="81570" y="14572"/>
                  </a:lnTo>
                  <a:lnTo>
                    <a:pt x="25552" y="52997"/>
                  </a:lnTo>
                  <a:lnTo>
                    <a:pt x="11166" y="68008"/>
                  </a:lnTo>
                  <a:lnTo>
                    <a:pt x="873" y="86378"/>
                  </a:lnTo>
                  <a:lnTo>
                    <a:pt x="0" y="96189"/>
                  </a:lnTo>
                  <a:lnTo>
                    <a:pt x="5269" y="116450"/>
                  </a:lnTo>
                  <a:lnTo>
                    <a:pt x="18529" y="130914"/>
                  </a:lnTo>
                  <a:lnTo>
                    <a:pt x="55638" y="149732"/>
                  </a:lnTo>
                  <a:lnTo>
                    <a:pt x="115543" y="159968"/>
                  </a:lnTo>
                  <a:lnTo>
                    <a:pt x="164878" y="172368"/>
                  </a:lnTo>
                  <a:lnTo>
                    <a:pt x="225749" y="186083"/>
                  </a:lnTo>
                  <a:lnTo>
                    <a:pt x="261542" y="197725"/>
                  </a:lnTo>
                  <a:lnTo>
                    <a:pt x="287485" y="216642"/>
                  </a:lnTo>
                  <a:lnTo>
                    <a:pt x="308820" y="243955"/>
                  </a:lnTo>
                  <a:lnTo>
                    <a:pt x="330960" y="295035"/>
                  </a:lnTo>
                  <a:lnTo>
                    <a:pt x="336389" y="332043"/>
                  </a:lnTo>
                  <a:lnTo>
                    <a:pt x="332408" y="372644"/>
                  </a:lnTo>
                  <a:lnTo>
                    <a:pt x="327478" y="382960"/>
                  </a:lnTo>
                  <a:lnTo>
                    <a:pt x="312642" y="397542"/>
                  </a:lnTo>
                  <a:lnTo>
                    <a:pt x="278969" y="412328"/>
                  </a:lnTo>
                  <a:lnTo>
                    <a:pt x="239356" y="418529"/>
                  </a:lnTo>
                  <a:lnTo>
                    <a:pt x="191276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126963" y="1652974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25765" y="7409"/>
                  </a:lnTo>
                  <a:lnTo>
                    <a:pt x="65218" y="975"/>
                  </a:lnTo>
                  <a:lnTo>
                    <a:pt x="19599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00082" y="2253098"/>
            <a:ext cx="2602918" cy="421141"/>
            <a:chOff x="400082" y="2253098"/>
            <a:chExt cx="2602918" cy="421141"/>
          </a:xfrm>
        </p:grpSpPr>
        <p:sp>
          <p:nvSpPr>
            <p:cNvPr id="40" name="Freeform 39"/>
            <p:cNvSpPr/>
            <p:nvPr/>
          </p:nvSpPr>
          <p:spPr>
            <a:xfrm>
              <a:off x="558299" y="2379440"/>
              <a:ext cx="10240" cy="284270"/>
            </a:xfrm>
            <a:custGeom>
              <a:avLst/>
              <a:gdLst/>
              <a:ahLst/>
              <a:cxnLst/>
              <a:rect l="0" t="0" r="0" b="0"/>
              <a:pathLst>
                <a:path w="10240" h="284270">
                  <a:moveTo>
                    <a:pt x="10239" y="0"/>
                  </a:moveTo>
                  <a:lnTo>
                    <a:pt x="7120" y="42692"/>
                  </a:lnTo>
                  <a:lnTo>
                    <a:pt x="1174" y="95520"/>
                  </a:lnTo>
                  <a:lnTo>
                    <a:pt x="0" y="156215"/>
                  </a:lnTo>
                  <a:lnTo>
                    <a:pt x="966" y="212012"/>
                  </a:lnTo>
                  <a:lnTo>
                    <a:pt x="8061" y="268263"/>
                  </a:lnTo>
                  <a:lnTo>
                    <a:pt x="10239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0082" y="2255221"/>
              <a:ext cx="321302" cy="229505"/>
            </a:xfrm>
            <a:custGeom>
              <a:avLst/>
              <a:gdLst/>
              <a:ahLst/>
              <a:cxnLst/>
              <a:rect l="0" t="0" r="0" b="0"/>
              <a:pathLst>
                <a:path w="321302" h="229505">
                  <a:moveTo>
                    <a:pt x="0" y="134748"/>
                  </a:moveTo>
                  <a:lnTo>
                    <a:pt x="9576" y="110701"/>
                  </a:lnTo>
                  <a:lnTo>
                    <a:pt x="39404" y="75154"/>
                  </a:lnTo>
                  <a:lnTo>
                    <a:pt x="98507" y="36680"/>
                  </a:lnTo>
                  <a:lnTo>
                    <a:pt x="158257" y="12240"/>
                  </a:lnTo>
                  <a:lnTo>
                    <a:pt x="191951" y="2653"/>
                  </a:lnTo>
                  <a:lnTo>
                    <a:pt x="221792" y="0"/>
                  </a:lnTo>
                  <a:lnTo>
                    <a:pt x="248313" y="5060"/>
                  </a:lnTo>
                  <a:lnTo>
                    <a:pt x="279855" y="21062"/>
                  </a:lnTo>
                  <a:lnTo>
                    <a:pt x="311474" y="47430"/>
                  </a:lnTo>
                  <a:lnTo>
                    <a:pt x="319757" y="70594"/>
                  </a:lnTo>
                  <a:lnTo>
                    <a:pt x="321301" y="113399"/>
                  </a:lnTo>
                  <a:lnTo>
                    <a:pt x="315936" y="140467"/>
                  </a:lnTo>
                  <a:lnTo>
                    <a:pt x="299762" y="174267"/>
                  </a:lnTo>
                  <a:lnTo>
                    <a:pt x="286866" y="191696"/>
                  </a:lnTo>
                  <a:lnTo>
                    <a:pt x="231627" y="229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87691" y="2498451"/>
              <a:ext cx="217760" cy="175788"/>
            </a:xfrm>
            <a:custGeom>
              <a:avLst/>
              <a:gdLst/>
              <a:ahLst/>
              <a:cxnLst/>
              <a:rect l="0" t="0" r="0" b="0"/>
              <a:pathLst>
                <a:path w="217760" h="175788">
                  <a:moveTo>
                    <a:pt x="154588" y="49445"/>
                  </a:moveTo>
                  <a:lnTo>
                    <a:pt x="148999" y="27088"/>
                  </a:lnTo>
                  <a:lnTo>
                    <a:pt x="143843" y="19333"/>
                  </a:lnTo>
                  <a:lnTo>
                    <a:pt x="128756" y="7596"/>
                  </a:lnTo>
                  <a:lnTo>
                    <a:pt x="94942" y="0"/>
                  </a:lnTo>
                  <a:lnTo>
                    <a:pt x="71927" y="4463"/>
                  </a:lnTo>
                  <a:lnTo>
                    <a:pt x="28556" y="26392"/>
                  </a:lnTo>
                  <a:lnTo>
                    <a:pt x="13566" y="42709"/>
                  </a:lnTo>
                  <a:lnTo>
                    <a:pt x="4174" y="62829"/>
                  </a:lnTo>
                  <a:lnTo>
                    <a:pt x="0" y="87369"/>
                  </a:lnTo>
                  <a:lnTo>
                    <a:pt x="4384" y="110754"/>
                  </a:lnTo>
                  <a:lnTo>
                    <a:pt x="8829" y="121903"/>
                  </a:lnTo>
                  <a:lnTo>
                    <a:pt x="16471" y="129336"/>
                  </a:lnTo>
                  <a:lnTo>
                    <a:pt x="37441" y="137595"/>
                  </a:lnTo>
                  <a:lnTo>
                    <a:pt x="59239" y="135026"/>
                  </a:lnTo>
                  <a:lnTo>
                    <a:pt x="79456" y="124916"/>
                  </a:lnTo>
                  <a:lnTo>
                    <a:pt x="118842" y="79877"/>
                  </a:lnTo>
                  <a:lnTo>
                    <a:pt x="134768" y="49103"/>
                  </a:lnTo>
                  <a:lnTo>
                    <a:pt x="137865" y="48048"/>
                  </a:lnTo>
                  <a:lnTo>
                    <a:pt x="139930" y="53193"/>
                  </a:lnTo>
                  <a:lnTo>
                    <a:pt x="144564" y="72168"/>
                  </a:lnTo>
                  <a:lnTo>
                    <a:pt x="167537" y="123364"/>
                  </a:lnTo>
                  <a:lnTo>
                    <a:pt x="181400" y="138060"/>
                  </a:lnTo>
                  <a:lnTo>
                    <a:pt x="196920" y="149661"/>
                  </a:lnTo>
                  <a:lnTo>
                    <a:pt x="217759" y="1757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91852" y="2453139"/>
              <a:ext cx="103112" cy="194108"/>
            </a:xfrm>
            <a:custGeom>
              <a:avLst/>
              <a:gdLst/>
              <a:ahLst/>
              <a:cxnLst/>
              <a:rect l="0" t="0" r="0" b="0"/>
              <a:pathLst>
                <a:path w="103112" h="194108">
                  <a:moveTo>
                    <a:pt x="18883" y="94757"/>
                  </a:moveTo>
                  <a:lnTo>
                    <a:pt x="13294" y="111524"/>
                  </a:lnTo>
                  <a:lnTo>
                    <a:pt x="13670" y="129115"/>
                  </a:lnTo>
                  <a:lnTo>
                    <a:pt x="18906" y="147462"/>
                  </a:lnTo>
                  <a:lnTo>
                    <a:pt x="43851" y="194107"/>
                  </a:lnTo>
                  <a:lnTo>
                    <a:pt x="42458" y="188045"/>
                  </a:lnTo>
                  <a:lnTo>
                    <a:pt x="12577" y="134023"/>
                  </a:lnTo>
                  <a:lnTo>
                    <a:pt x="1087" y="82973"/>
                  </a:lnTo>
                  <a:lnTo>
                    <a:pt x="0" y="69353"/>
                  </a:lnTo>
                  <a:lnTo>
                    <a:pt x="2785" y="57934"/>
                  </a:lnTo>
                  <a:lnTo>
                    <a:pt x="15238" y="39007"/>
                  </a:lnTo>
                  <a:lnTo>
                    <a:pt x="41980" y="20787"/>
                  </a:lnTo>
                  <a:lnTo>
                    <a:pt x="86612" y="3547"/>
                  </a:lnTo>
                  <a:lnTo>
                    <a:pt x="1031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180086" y="2443956"/>
              <a:ext cx="136150" cy="188169"/>
            </a:xfrm>
            <a:custGeom>
              <a:avLst/>
              <a:gdLst/>
              <a:ahLst/>
              <a:cxnLst/>
              <a:rect l="0" t="0" r="0" b="0"/>
              <a:pathLst>
                <a:path w="136150" h="188169">
                  <a:moveTo>
                    <a:pt x="20162" y="103940"/>
                  </a:moveTo>
                  <a:lnTo>
                    <a:pt x="83590" y="85982"/>
                  </a:lnTo>
                  <a:lnTo>
                    <a:pt x="113825" y="74573"/>
                  </a:lnTo>
                  <a:lnTo>
                    <a:pt x="130420" y="63202"/>
                  </a:lnTo>
                  <a:lnTo>
                    <a:pt x="134612" y="55724"/>
                  </a:lnTo>
                  <a:lnTo>
                    <a:pt x="136149" y="38057"/>
                  </a:lnTo>
                  <a:lnTo>
                    <a:pt x="129814" y="21626"/>
                  </a:lnTo>
                  <a:lnTo>
                    <a:pt x="124849" y="13969"/>
                  </a:lnTo>
                  <a:lnTo>
                    <a:pt x="116859" y="8865"/>
                  </a:lnTo>
                  <a:lnTo>
                    <a:pt x="83258" y="1680"/>
                  </a:lnTo>
                  <a:lnTo>
                    <a:pt x="57174" y="0"/>
                  </a:lnTo>
                  <a:lnTo>
                    <a:pt x="36222" y="5492"/>
                  </a:lnTo>
                  <a:lnTo>
                    <a:pt x="27359" y="10232"/>
                  </a:lnTo>
                  <a:lnTo>
                    <a:pt x="14392" y="24857"/>
                  </a:lnTo>
                  <a:lnTo>
                    <a:pt x="5899" y="44226"/>
                  </a:lnTo>
                  <a:lnTo>
                    <a:pt x="447" y="94787"/>
                  </a:lnTo>
                  <a:lnTo>
                    <a:pt x="0" y="108367"/>
                  </a:lnTo>
                  <a:lnTo>
                    <a:pt x="8862" y="132814"/>
                  </a:lnTo>
                  <a:lnTo>
                    <a:pt x="24498" y="154207"/>
                  </a:lnTo>
                  <a:lnTo>
                    <a:pt x="51863" y="177066"/>
                  </a:lnTo>
                  <a:lnTo>
                    <a:pt x="83333" y="1881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379233" y="2485102"/>
              <a:ext cx="200042" cy="168080"/>
            </a:xfrm>
            <a:custGeom>
              <a:avLst/>
              <a:gdLst/>
              <a:ahLst/>
              <a:cxnLst/>
              <a:rect l="0" t="0" r="0" b="0"/>
              <a:pathLst>
                <a:path w="200042" h="168080">
                  <a:moveTo>
                    <a:pt x="0" y="52265"/>
                  </a:moveTo>
                  <a:lnTo>
                    <a:pt x="24024" y="114546"/>
                  </a:lnTo>
                  <a:lnTo>
                    <a:pt x="29345" y="145458"/>
                  </a:lnTo>
                  <a:lnTo>
                    <a:pt x="30092" y="143640"/>
                  </a:lnTo>
                  <a:lnTo>
                    <a:pt x="29752" y="130311"/>
                  </a:lnTo>
                  <a:lnTo>
                    <a:pt x="22433" y="77447"/>
                  </a:lnTo>
                  <a:lnTo>
                    <a:pt x="21464" y="37370"/>
                  </a:lnTo>
                  <a:lnTo>
                    <a:pt x="27477" y="16009"/>
                  </a:lnTo>
                  <a:lnTo>
                    <a:pt x="32356" y="7038"/>
                  </a:lnTo>
                  <a:lnTo>
                    <a:pt x="40288" y="2226"/>
                  </a:lnTo>
                  <a:lnTo>
                    <a:pt x="61579" y="0"/>
                  </a:lnTo>
                  <a:lnTo>
                    <a:pt x="94285" y="5324"/>
                  </a:lnTo>
                  <a:lnTo>
                    <a:pt x="120613" y="19899"/>
                  </a:lnTo>
                  <a:lnTo>
                    <a:pt x="157635" y="55744"/>
                  </a:lnTo>
                  <a:lnTo>
                    <a:pt x="170666" y="76038"/>
                  </a:lnTo>
                  <a:lnTo>
                    <a:pt x="192389" y="135233"/>
                  </a:lnTo>
                  <a:lnTo>
                    <a:pt x="200041" y="1680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654432" y="2305741"/>
              <a:ext cx="30128" cy="284270"/>
            </a:xfrm>
            <a:custGeom>
              <a:avLst/>
              <a:gdLst/>
              <a:ahLst/>
              <a:cxnLst/>
              <a:rect l="0" t="0" r="0" b="0"/>
              <a:pathLst>
                <a:path w="30128" h="284270">
                  <a:moveTo>
                    <a:pt x="9070" y="0"/>
                  </a:moveTo>
                  <a:lnTo>
                    <a:pt x="5" y="58616"/>
                  </a:lnTo>
                  <a:lnTo>
                    <a:pt x="0" y="113960"/>
                  </a:lnTo>
                  <a:lnTo>
                    <a:pt x="10052" y="173765"/>
                  </a:lnTo>
                  <a:lnTo>
                    <a:pt x="23302" y="225657"/>
                  </a:lnTo>
                  <a:lnTo>
                    <a:pt x="30127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58217" y="2421554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1953" y="0"/>
                  </a:lnTo>
                  <a:lnTo>
                    <a:pt x="90544" y="0"/>
                  </a:lnTo>
                  <a:lnTo>
                    <a:pt x="3526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42487" y="2253098"/>
              <a:ext cx="168457" cy="284270"/>
            </a:xfrm>
            <a:custGeom>
              <a:avLst/>
              <a:gdLst/>
              <a:ahLst/>
              <a:cxnLst/>
              <a:rect l="0" t="0" r="0" b="0"/>
              <a:pathLst>
                <a:path w="168457" h="284270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7475" y="147810"/>
                  </a:lnTo>
                  <a:lnTo>
                    <a:pt x="20349" y="208918"/>
                  </a:lnTo>
                  <a:lnTo>
                    <a:pt x="18402" y="235572"/>
                  </a:lnTo>
                  <a:lnTo>
                    <a:pt x="9739" y="255217"/>
                  </a:lnTo>
                  <a:lnTo>
                    <a:pt x="6492" y="256712"/>
                  </a:lnTo>
                  <a:lnTo>
                    <a:pt x="4328" y="253030"/>
                  </a:lnTo>
                  <a:lnTo>
                    <a:pt x="570" y="200824"/>
                  </a:lnTo>
                  <a:lnTo>
                    <a:pt x="253" y="174263"/>
                  </a:lnTo>
                  <a:lnTo>
                    <a:pt x="3678" y="164138"/>
                  </a:lnTo>
                  <a:lnTo>
                    <a:pt x="16842" y="149769"/>
                  </a:lnTo>
                  <a:lnTo>
                    <a:pt x="25266" y="146640"/>
                  </a:lnTo>
                  <a:lnTo>
                    <a:pt x="43984" y="146282"/>
                  </a:lnTo>
                  <a:lnTo>
                    <a:pt x="60882" y="153141"/>
                  </a:lnTo>
                  <a:lnTo>
                    <a:pt x="105200" y="184420"/>
                  </a:lnTo>
                  <a:lnTo>
                    <a:pt x="127616" y="212180"/>
                  </a:lnTo>
                  <a:lnTo>
                    <a:pt x="157591" y="275005"/>
                  </a:lnTo>
                  <a:lnTo>
                    <a:pt x="16845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49775" y="2389590"/>
              <a:ext cx="130727" cy="179364"/>
            </a:xfrm>
            <a:custGeom>
              <a:avLst/>
              <a:gdLst/>
              <a:ahLst/>
              <a:cxnLst/>
              <a:rect l="0" t="0" r="0" b="0"/>
              <a:pathLst>
                <a:path w="130727" h="179364">
                  <a:moveTo>
                    <a:pt x="66453" y="84607"/>
                  </a:moveTo>
                  <a:lnTo>
                    <a:pt x="117988" y="47520"/>
                  </a:lnTo>
                  <a:lnTo>
                    <a:pt x="129522" y="29519"/>
                  </a:lnTo>
                  <a:lnTo>
                    <a:pt x="130726" y="20975"/>
                  </a:lnTo>
                  <a:lnTo>
                    <a:pt x="125824" y="5243"/>
                  </a:lnTo>
                  <a:lnTo>
                    <a:pt x="118902" y="1282"/>
                  </a:lnTo>
                  <a:lnTo>
                    <a:pt x="98732" y="0"/>
                  </a:lnTo>
                  <a:lnTo>
                    <a:pt x="66658" y="5856"/>
                  </a:lnTo>
                  <a:lnTo>
                    <a:pt x="40517" y="20589"/>
                  </a:lnTo>
                  <a:lnTo>
                    <a:pt x="17954" y="45361"/>
                  </a:lnTo>
                  <a:lnTo>
                    <a:pt x="2040" y="74928"/>
                  </a:lnTo>
                  <a:lnTo>
                    <a:pt x="0" y="95513"/>
                  </a:lnTo>
                  <a:lnTo>
                    <a:pt x="1094" y="105915"/>
                  </a:lnTo>
                  <a:lnTo>
                    <a:pt x="11668" y="123713"/>
                  </a:lnTo>
                  <a:lnTo>
                    <a:pt x="28066" y="138252"/>
                  </a:lnTo>
                  <a:lnTo>
                    <a:pt x="88898" y="168482"/>
                  </a:lnTo>
                  <a:lnTo>
                    <a:pt x="98038" y="179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21323" y="2379440"/>
              <a:ext cx="153526" cy="168457"/>
            </a:xfrm>
            <a:custGeom>
              <a:avLst/>
              <a:gdLst/>
              <a:ahLst/>
              <a:cxnLst/>
              <a:rect l="0" t="0" r="0" b="0"/>
              <a:pathLst>
                <a:path w="153526" h="168457">
                  <a:moveTo>
                    <a:pt x="121288" y="0"/>
                  </a:moveTo>
                  <a:lnTo>
                    <a:pt x="78596" y="3119"/>
                  </a:lnTo>
                  <a:lnTo>
                    <a:pt x="47417" y="14572"/>
                  </a:lnTo>
                  <a:lnTo>
                    <a:pt x="5441" y="33814"/>
                  </a:lnTo>
                  <a:lnTo>
                    <a:pt x="773" y="38920"/>
                  </a:lnTo>
                  <a:lnTo>
                    <a:pt x="0" y="44664"/>
                  </a:lnTo>
                  <a:lnTo>
                    <a:pt x="1825" y="50833"/>
                  </a:lnTo>
                  <a:lnTo>
                    <a:pt x="7721" y="54946"/>
                  </a:lnTo>
                  <a:lnTo>
                    <a:pt x="38375" y="60734"/>
                  </a:lnTo>
                  <a:lnTo>
                    <a:pt x="98787" y="68439"/>
                  </a:lnTo>
                  <a:lnTo>
                    <a:pt x="131389" y="77730"/>
                  </a:lnTo>
                  <a:lnTo>
                    <a:pt x="139720" y="83405"/>
                  </a:lnTo>
                  <a:lnTo>
                    <a:pt x="152097" y="99070"/>
                  </a:lnTo>
                  <a:lnTo>
                    <a:pt x="153525" y="106991"/>
                  </a:lnTo>
                  <a:lnTo>
                    <a:pt x="152138" y="114611"/>
                  </a:lnTo>
                  <a:lnTo>
                    <a:pt x="144358" y="129317"/>
                  </a:lnTo>
                  <a:lnTo>
                    <a:pt x="133101" y="143652"/>
                  </a:lnTo>
                  <a:lnTo>
                    <a:pt x="108021" y="159287"/>
                  </a:lnTo>
                  <a:lnTo>
                    <a:pt x="68646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565799" y="2366462"/>
              <a:ext cx="140199" cy="170906"/>
            </a:xfrm>
            <a:custGeom>
              <a:avLst/>
              <a:gdLst/>
              <a:ahLst/>
              <a:cxnLst/>
              <a:rect l="0" t="0" r="0" b="0"/>
              <a:pathLst>
                <a:path w="140199" h="170906">
                  <a:moveTo>
                    <a:pt x="24211" y="76149"/>
                  </a:moveTo>
                  <a:lnTo>
                    <a:pt x="66903" y="73029"/>
                  </a:lnTo>
                  <a:lnTo>
                    <a:pt x="117874" y="57021"/>
                  </a:lnTo>
                  <a:lnTo>
                    <a:pt x="134469" y="45811"/>
                  </a:lnTo>
                  <a:lnTo>
                    <a:pt x="138660" y="38376"/>
                  </a:lnTo>
                  <a:lnTo>
                    <a:pt x="140198" y="20757"/>
                  </a:lnTo>
                  <a:lnTo>
                    <a:pt x="136631" y="13484"/>
                  </a:lnTo>
                  <a:lnTo>
                    <a:pt x="123308" y="2285"/>
                  </a:lnTo>
                  <a:lnTo>
                    <a:pt x="114842" y="0"/>
                  </a:lnTo>
                  <a:lnTo>
                    <a:pt x="96077" y="581"/>
                  </a:lnTo>
                  <a:lnTo>
                    <a:pt x="79158" y="7858"/>
                  </a:lnTo>
                  <a:lnTo>
                    <a:pt x="26609" y="39825"/>
                  </a:lnTo>
                  <a:lnTo>
                    <a:pt x="12408" y="57665"/>
                  </a:lnTo>
                  <a:lnTo>
                    <a:pt x="2198" y="77293"/>
                  </a:lnTo>
                  <a:lnTo>
                    <a:pt x="0" y="97714"/>
                  </a:lnTo>
                  <a:lnTo>
                    <a:pt x="4092" y="118489"/>
                  </a:lnTo>
                  <a:lnTo>
                    <a:pt x="13709" y="139420"/>
                  </a:lnTo>
                  <a:lnTo>
                    <a:pt x="28902" y="154183"/>
                  </a:lnTo>
                  <a:lnTo>
                    <a:pt x="46183" y="163473"/>
                  </a:lnTo>
                  <a:lnTo>
                    <a:pt x="76854" y="1709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35885" y="2379440"/>
              <a:ext cx="167115" cy="168457"/>
            </a:xfrm>
            <a:custGeom>
              <a:avLst/>
              <a:gdLst/>
              <a:ahLst/>
              <a:cxnLst/>
              <a:rect l="0" t="0" r="0" b="0"/>
              <a:pathLst>
                <a:path w="167115" h="168457">
                  <a:moveTo>
                    <a:pt x="143679" y="0"/>
                  </a:moveTo>
                  <a:lnTo>
                    <a:pt x="100988" y="3119"/>
                  </a:lnTo>
                  <a:lnTo>
                    <a:pt x="38344" y="21331"/>
                  </a:lnTo>
                  <a:lnTo>
                    <a:pt x="18485" y="29368"/>
                  </a:lnTo>
                  <a:lnTo>
                    <a:pt x="1860" y="40738"/>
                  </a:lnTo>
                  <a:lnTo>
                    <a:pt x="0" y="45876"/>
                  </a:lnTo>
                  <a:lnTo>
                    <a:pt x="2270" y="50471"/>
                  </a:lnTo>
                  <a:lnTo>
                    <a:pt x="7292" y="54705"/>
                  </a:lnTo>
                  <a:lnTo>
                    <a:pt x="25351" y="59408"/>
                  </a:lnTo>
                  <a:lnTo>
                    <a:pt x="87413" y="63845"/>
                  </a:lnTo>
                  <a:lnTo>
                    <a:pt x="143202" y="77760"/>
                  </a:lnTo>
                  <a:lnTo>
                    <a:pt x="151550" y="83425"/>
                  </a:lnTo>
                  <a:lnTo>
                    <a:pt x="163945" y="99079"/>
                  </a:lnTo>
                  <a:lnTo>
                    <a:pt x="167114" y="117735"/>
                  </a:lnTo>
                  <a:lnTo>
                    <a:pt x="166322" y="127623"/>
                  </a:lnTo>
                  <a:lnTo>
                    <a:pt x="162284" y="135385"/>
                  </a:lnTo>
                  <a:lnTo>
                    <a:pt x="148439" y="147129"/>
                  </a:lnTo>
                  <a:lnTo>
                    <a:pt x="112124" y="163030"/>
                  </a:lnTo>
                  <a:lnTo>
                    <a:pt x="8050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68578" y="2811108"/>
            <a:ext cx="1913266" cy="419048"/>
            <a:chOff x="568578" y="2811108"/>
            <a:chExt cx="1913266" cy="419048"/>
          </a:xfrm>
        </p:grpSpPr>
        <p:sp>
          <p:nvSpPr>
            <p:cNvPr id="54" name="Freeform 53"/>
            <p:cNvSpPr/>
            <p:nvPr/>
          </p:nvSpPr>
          <p:spPr>
            <a:xfrm>
              <a:off x="568578" y="2884808"/>
              <a:ext cx="210531" cy="328742"/>
            </a:xfrm>
            <a:custGeom>
              <a:avLst/>
              <a:gdLst/>
              <a:ahLst/>
              <a:cxnLst/>
              <a:rect l="0" t="0" r="0" b="0"/>
              <a:pathLst>
                <a:path w="210531" h="328742">
                  <a:moveTo>
                    <a:pt x="31546" y="0"/>
                  </a:moveTo>
                  <a:lnTo>
                    <a:pt x="14757" y="55045"/>
                  </a:lnTo>
                  <a:lnTo>
                    <a:pt x="11332" y="106453"/>
                  </a:lnTo>
                  <a:lnTo>
                    <a:pt x="3364" y="168393"/>
                  </a:lnTo>
                  <a:lnTo>
                    <a:pt x="633" y="221779"/>
                  </a:lnTo>
                  <a:lnTo>
                    <a:pt x="93" y="277385"/>
                  </a:lnTo>
                  <a:lnTo>
                    <a:pt x="0" y="319404"/>
                  </a:lnTo>
                  <a:lnTo>
                    <a:pt x="3496" y="326410"/>
                  </a:lnTo>
                  <a:lnTo>
                    <a:pt x="9337" y="328741"/>
                  </a:lnTo>
                  <a:lnTo>
                    <a:pt x="43926" y="321260"/>
                  </a:lnTo>
                  <a:lnTo>
                    <a:pt x="105408" y="292610"/>
                  </a:lnTo>
                  <a:lnTo>
                    <a:pt x="166243" y="282248"/>
                  </a:lnTo>
                  <a:lnTo>
                    <a:pt x="21053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21181" y="3000621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4" y="1"/>
                  </a:lnTo>
                  <a:lnTo>
                    <a:pt x="1956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52766" y="2832165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3" y="0"/>
                  </a:lnTo>
                  <a:lnTo>
                    <a:pt x="97779" y="7236"/>
                  </a:lnTo>
                  <a:lnTo>
                    <a:pt x="45138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26507" y="3011150"/>
              <a:ext cx="136872" cy="105286"/>
            </a:xfrm>
            <a:custGeom>
              <a:avLst/>
              <a:gdLst/>
              <a:ahLst/>
              <a:cxnLst/>
              <a:rect l="0" t="0" r="0" b="0"/>
              <a:pathLst>
                <a:path w="136872" h="105286">
                  <a:moveTo>
                    <a:pt x="136871" y="0"/>
                  </a:moveTo>
                  <a:lnTo>
                    <a:pt x="112824" y="9575"/>
                  </a:lnTo>
                  <a:lnTo>
                    <a:pt x="56173" y="5989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26507" y="3021678"/>
              <a:ext cx="136872" cy="73701"/>
            </a:xfrm>
            <a:custGeom>
              <a:avLst/>
              <a:gdLst/>
              <a:ahLst/>
              <a:cxnLst/>
              <a:rect l="0" t="0" r="0" b="0"/>
              <a:pathLst>
                <a:path w="136872" h="73701">
                  <a:moveTo>
                    <a:pt x="136871" y="73700"/>
                  </a:moveTo>
                  <a:lnTo>
                    <a:pt x="84166" y="54572"/>
                  </a:lnTo>
                  <a:lnTo>
                    <a:pt x="23454" y="133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168663" y="2937117"/>
              <a:ext cx="129502" cy="293039"/>
            </a:xfrm>
            <a:custGeom>
              <a:avLst/>
              <a:gdLst/>
              <a:ahLst/>
              <a:cxnLst/>
              <a:rect l="0" t="0" r="0" b="0"/>
              <a:pathLst>
                <a:path w="129502" h="293039">
                  <a:moveTo>
                    <a:pt x="0" y="105618"/>
                  </a:moveTo>
                  <a:lnTo>
                    <a:pt x="0" y="154549"/>
                  </a:lnTo>
                  <a:lnTo>
                    <a:pt x="5589" y="208091"/>
                  </a:lnTo>
                  <a:lnTo>
                    <a:pt x="16788" y="260867"/>
                  </a:lnTo>
                  <a:lnTo>
                    <a:pt x="19792" y="293038"/>
                  </a:lnTo>
                  <a:lnTo>
                    <a:pt x="20495" y="285622"/>
                  </a:lnTo>
                  <a:lnTo>
                    <a:pt x="12649" y="229784"/>
                  </a:lnTo>
                  <a:lnTo>
                    <a:pt x="3572" y="168719"/>
                  </a:lnTo>
                  <a:lnTo>
                    <a:pt x="705" y="115440"/>
                  </a:lnTo>
                  <a:lnTo>
                    <a:pt x="139" y="59855"/>
                  </a:lnTo>
                  <a:lnTo>
                    <a:pt x="6301" y="34976"/>
                  </a:lnTo>
                  <a:lnTo>
                    <a:pt x="11220" y="23429"/>
                  </a:lnTo>
                  <a:lnTo>
                    <a:pt x="26043" y="7479"/>
                  </a:lnTo>
                  <a:lnTo>
                    <a:pt x="34910" y="1587"/>
                  </a:lnTo>
                  <a:lnTo>
                    <a:pt x="43160" y="0"/>
                  </a:lnTo>
                  <a:lnTo>
                    <a:pt x="51000" y="1281"/>
                  </a:lnTo>
                  <a:lnTo>
                    <a:pt x="102945" y="24593"/>
                  </a:lnTo>
                  <a:lnTo>
                    <a:pt x="117113" y="38022"/>
                  </a:lnTo>
                  <a:lnTo>
                    <a:pt x="127309" y="55688"/>
                  </a:lnTo>
                  <a:lnTo>
                    <a:pt x="129501" y="75238"/>
                  </a:lnTo>
                  <a:lnTo>
                    <a:pt x="125406" y="94456"/>
                  </a:lnTo>
                  <a:lnTo>
                    <a:pt x="115787" y="110796"/>
                  </a:lnTo>
                  <a:lnTo>
                    <a:pt x="100594" y="122737"/>
                  </a:lnTo>
                  <a:lnTo>
                    <a:pt x="63171" y="1372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343244" y="2958507"/>
              <a:ext cx="136953" cy="150468"/>
            </a:xfrm>
            <a:custGeom>
              <a:avLst/>
              <a:gdLst/>
              <a:ahLst/>
              <a:cxnLst/>
              <a:rect l="0" t="0" r="0" b="0"/>
              <a:pathLst>
                <a:path w="136953" h="150468">
                  <a:moveTo>
                    <a:pt x="67574" y="21057"/>
                  </a:moveTo>
                  <a:lnTo>
                    <a:pt x="24882" y="35630"/>
                  </a:lnTo>
                  <a:lnTo>
                    <a:pt x="14546" y="41301"/>
                  </a:lnTo>
                  <a:lnTo>
                    <a:pt x="7656" y="49761"/>
                  </a:lnTo>
                  <a:lnTo>
                    <a:pt x="0" y="71639"/>
                  </a:lnTo>
                  <a:lnTo>
                    <a:pt x="2836" y="93841"/>
                  </a:lnTo>
                  <a:lnTo>
                    <a:pt x="17587" y="122951"/>
                  </a:lnTo>
                  <a:lnTo>
                    <a:pt x="31320" y="137703"/>
                  </a:lnTo>
                  <a:lnTo>
                    <a:pt x="49121" y="148159"/>
                  </a:lnTo>
                  <a:lnTo>
                    <a:pt x="68732" y="150467"/>
                  </a:lnTo>
                  <a:lnTo>
                    <a:pt x="87976" y="146423"/>
                  </a:lnTo>
                  <a:lnTo>
                    <a:pt x="119394" y="124763"/>
                  </a:lnTo>
                  <a:lnTo>
                    <a:pt x="126687" y="118271"/>
                  </a:lnTo>
                  <a:lnTo>
                    <a:pt x="134791" y="95459"/>
                  </a:lnTo>
                  <a:lnTo>
                    <a:pt x="136952" y="81187"/>
                  </a:lnTo>
                  <a:lnTo>
                    <a:pt x="133114" y="59090"/>
                  </a:lnTo>
                  <a:lnTo>
                    <a:pt x="111586" y="20251"/>
                  </a:lnTo>
                  <a:lnTo>
                    <a:pt x="101563" y="9001"/>
                  </a:lnTo>
                  <a:lnTo>
                    <a:pt x="886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569904" y="2946562"/>
              <a:ext cx="146241" cy="159345"/>
            </a:xfrm>
            <a:custGeom>
              <a:avLst/>
              <a:gdLst/>
              <a:ahLst/>
              <a:cxnLst/>
              <a:rect l="0" t="0" r="0" b="0"/>
              <a:pathLst>
                <a:path w="146241" h="159345">
                  <a:moveTo>
                    <a:pt x="9370" y="64588"/>
                  </a:moveTo>
                  <a:lnTo>
                    <a:pt x="6251" y="107279"/>
                  </a:lnTo>
                  <a:lnTo>
                    <a:pt x="3304" y="128016"/>
                  </a:lnTo>
                  <a:lnTo>
                    <a:pt x="5883" y="152401"/>
                  </a:lnTo>
                  <a:lnTo>
                    <a:pt x="4706" y="151206"/>
                  </a:lnTo>
                  <a:lnTo>
                    <a:pt x="2751" y="146900"/>
                  </a:lnTo>
                  <a:lnTo>
                    <a:pt x="0" y="118482"/>
                  </a:lnTo>
                  <a:lnTo>
                    <a:pt x="7327" y="61633"/>
                  </a:lnTo>
                  <a:lnTo>
                    <a:pt x="10802" y="37538"/>
                  </a:lnTo>
                  <a:lnTo>
                    <a:pt x="20145" y="19031"/>
                  </a:lnTo>
                  <a:lnTo>
                    <a:pt x="35216" y="6125"/>
                  </a:lnTo>
                  <a:lnTo>
                    <a:pt x="44148" y="1047"/>
                  </a:lnTo>
                  <a:lnTo>
                    <a:pt x="52443" y="0"/>
                  </a:lnTo>
                  <a:lnTo>
                    <a:pt x="67898" y="5077"/>
                  </a:lnTo>
                  <a:lnTo>
                    <a:pt x="95342" y="21089"/>
                  </a:lnTo>
                  <a:lnTo>
                    <a:pt x="109191" y="37066"/>
                  </a:lnTo>
                  <a:lnTo>
                    <a:pt x="131483" y="93416"/>
                  </a:lnTo>
                  <a:lnTo>
                    <a:pt x="142979" y="134623"/>
                  </a:lnTo>
                  <a:lnTo>
                    <a:pt x="146240" y="159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789844" y="3000621"/>
              <a:ext cx="52644" cy="10530"/>
            </a:xfrm>
            <a:custGeom>
              <a:avLst/>
              <a:gdLst/>
              <a:ahLst/>
              <a:cxnLst/>
              <a:rect l="0" t="0" r="0" b="0"/>
              <a:pathLst>
                <a:path w="52644" h="10530">
                  <a:moveTo>
                    <a:pt x="0" y="10529"/>
                  </a:move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748742" y="2929253"/>
              <a:ext cx="135860" cy="155597"/>
            </a:xfrm>
            <a:custGeom>
              <a:avLst/>
              <a:gdLst/>
              <a:ahLst/>
              <a:cxnLst/>
              <a:rect l="0" t="0" r="0" b="0"/>
              <a:pathLst>
                <a:path w="135860" h="155597">
                  <a:moveTo>
                    <a:pt x="135859" y="29254"/>
                  </a:moveTo>
                  <a:lnTo>
                    <a:pt x="117878" y="13613"/>
                  </a:lnTo>
                  <a:lnTo>
                    <a:pt x="100961" y="5535"/>
                  </a:lnTo>
                  <a:lnTo>
                    <a:pt x="66117" y="0"/>
                  </a:lnTo>
                  <a:lnTo>
                    <a:pt x="31746" y="3949"/>
                  </a:lnTo>
                  <a:lnTo>
                    <a:pt x="23167" y="8875"/>
                  </a:lnTo>
                  <a:lnTo>
                    <a:pt x="10514" y="23706"/>
                  </a:lnTo>
                  <a:lnTo>
                    <a:pt x="4111" y="45116"/>
                  </a:lnTo>
                  <a:lnTo>
                    <a:pt x="0" y="96988"/>
                  </a:lnTo>
                  <a:lnTo>
                    <a:pt x="3172" y="108336"/>
                  </a:lnTo>
                  <a:lnTo>
                    <a:pt x="16056" y="127183"/>
                  </a:lnTo>
                  <a:lnTo>
                    <a:pt x="43040" y="145358"/>
                  </a:lnTo>
                  <a:lnTo>
                    <a:pt x="96094" y="154248"/>
                  </a:lnTo>
                  <a:lnTo>
                    <a:pt x="114802" y="155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937243" y="2974187"/>
              <a:ext cx="168457" cy="121192"/>
            </a:xfrm>
            <a:custGeom>
              <a:avLst/>
              <a:gdLst/>
              <a:ahLst/>
              <a:cxnLst/>
              <a:rect l="0" t="0" r="0" b="0"/>
              <a:pathLst>
                <a:path w="168457" h="121192">
                  <a:moveTo>
                    <a:pt x="0" y="26434"/>
                  </a:moveTo>
                  <a:lnTo>
                    <a:pt x="3119" y="69126"/>
                  </a:lnTo>
                  <a:lnTo>
                    <a:pt x="14654" y="110777"/>
                  </a:lnTo>
                  <a:lnTo>
                    <a:pt x="16789" y="113078"/>
                  </a:lnTo>
                  <a:lnTo>
                    <a:pt x="18212" y="109933"/>
                  </a:lnTo>
                  <a:lnTo>
                    <a:pt x="18623" y="95131"/>
                  </a:lnTo>
                  <a:lnTo>
                    <a:pt x="11826" y="41243"/>
                  </a:lnTo>
                  <a:lnTo>
                    <a:pt x="17344" y="20928"/>
                  </a:lnTo>
                  <a:lnTo>
                    <a:pt x="22091" y="12235"/>
                  </a:lnTo>
                  <a:lnTo>
                    <a:pt x="29935" y="6439"/>
                  </a:lnTo>
                  <a:lnTo>
                    <a:pt x="51129" y="0"/>
                  </a:lnTo>
                  <a:lnTo>
                    <a:pt x="60992" y="623"/>
                  </a:lnTo>
                  <a:lnTo>
                    <a:pt x="87222" y="12677"/>
                  </a:lnTo>
                  <a:lnTo>
                    <a:pt x="115531" y="32237"/>
                  </a:lnTo>
                  <a:lnTo>
                    <a:pt x="153919" y="74252"/>
                  </a:lnTo>
                  <a:lnTo>
                    <a:pt x="161995" y="92140"/>
                  </a:lnTo>
                  <a:lnTo>
                    <a:pt x="168456" y="1211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106695" y="2811108"/>
              <a:ext cx="51648" cy="294799"/>
            </a:xfrm>
            <a:custGeom>
              <a:avLst/>
              <a:gdLst/>
              <a:ahLst/>
              <a:cxnLst/>
              <a:rect l="0" t="0" r="0" b="0"/>
              <a:pathLst>
                <a:path w="51648" h="294799">
                  <a:moveTo>
                    <a:pt x="30590" y="0"/>
                  </a:moveTo>
                  <a:lnTo>
                    <a:pt x="21014" y="24047"/>
                  </a:lnTo>
                  <a:lnTo>
                    <a:pt x="10346" y="38374"/>
                  </a:lnTo>
                  <a:lnTo>
                    <a:pt x="4045" y="61899"/>
                  </a:lnTo>
                  <a:lnTo>
                    <a:pt x="0" y="124661"/>
                  </a:lnTo>
                  <a:lnTo>
                    <a:pt x="10478" y="170428"/>
                  </a:lnTo>
                  <a:lnTo>
                    <a:pt x="33809" y="226644"/>
                  </a:lnTo>
                  <a:lnTo>
                    <a:pt x="47777" y="269638"/>
                  </a:lnTo>
                  <a:lnTo>
                    <a:pt x="5164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032000" y="2884808"/>
              <a:ext cx="168456" cy="21058"/>
            </a:xfrm>
            <a:custGeom>
              <a:avLst/>
              <a:gdLst/>
              <a:ahLst/>
              <a:cxnLst/>
              <a:rect l="0" t="0" r="0" b="0"/>
              <a:pathLst>
                <a:path w="168456" h="21058">
                  <a:moveTo>
                    <a:pt x="168455" y="0"/>
                  </a:moveTo>
                  <a:lnTo>
                    <a:pt x="119525" y="3119"/>
                  </a:lnTo>
                  <a:lnTo>
                    <a:pt x="60394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337152" y="2926922"/>
              <a:ext cx="144692" cy="147400"/>
            </a:xfrm>
            <a:custGeom>
              <a:avLst/>
              <a:gdLst/>
              <a:ahLst/>
              <a:cxnLst/>
              <a:rect l="0" t="0" r="0" b="0"/>
              <a:pathLst>
                <a:path w="144692" h="147400">
                  <a:moveTo>
                    <a:pt x="115987" y="0"/>
                  </a:moveTo>
                  <a:lnTo>
                    <a:pt x="73296" y="3120"/>
                  </a:lnTo>
                  <a:lnTo>
                    <a:pt x="42117" y="14572"/>
                  </a:lnTo>
                  <a:lnTo>
                    <a:pt x="5729" y="39403"/>
                  </a:lnTo>
                  <a:lnTo>
                    <a:pt x="1538" y="48496"/>
                  </a:lnTo>
                  <a:lnTo>
                    <a:pt x="0" y="71076"/>
                  </a:lnTo>
                  <a:lnTo>
                    <a:pt x="4737" y="78970"/>
                  </a:lnTo>
                  <a:lnTo>
                    <a:pt x="12575" y="84232"/>
                  </a:lnTo>
                  <a:lnTo>
                    <a:pt x="22479" y="87740"/>
                  </a:lnTo>
                  <a:lnTo>
                    <a:pt x="82371" y="88618"/>
                  </a:lnTo>
                  <a:lnTo>
                    <a:pt x="131704" y="99133"/>
                  </a:lnTo>
                  <a:lnTo>
                    <a:pt x="139333" y="105863"/>
                  </a:lnTo>
                  <a:lnTo>
                    <a:pt x="143250" y="115029"/>
                  </a:lnTo>
                  <a:lnTo>
                    <a:pt x="144691" y="125819"/>
                  </a:lnTo>
                  <a:lnTo>
                    <a:pt x="140972" y="133012"/>
                  </a:lnTo>
                  <a:lnTo>
                    <a:pt x="133814" y="137808"/>
                  </a:lnTo>
                  <a:lnTo>
                    <a:pt x="101382" y="144557"/>
                  </a:lnTo>
                  <a:lnTo>
                    <a:pt x="4228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526424" y="3000621"/>
            <a:ext cx="3392349" cy="890894"/>
            <a:chOff x="526424" y="3000621"/>
            <a:chExt cx="3392349" cy="890894"/>
          </a:xfrm>
        </p:grpSpPr>
        <p:sp>
          <p:nvSpPr>
            <p:cNvPr id="69" name="Freeform 68"/>
            <p:cNvSpPr/>
            <p:nvPr/>
          </p:nvSpPr>
          <p:spPr>
            <a:xfrm>
              <a:off x="526424" y="3464821"/>
              <a:ext cx="263214" cy="420195"/>
            </a:xfrm>
            <a:custGeom>
              <a:avLst/>
              <a:gdLst/>
              <a:ahLst/>
              <a:cxnLst/>
              <a:rect l="0" t="0" r="0" b="0"/>
              <a:pathLst>
                <a:path w="263214" h="420195">
                  <a:moveTo>
                    <a:pt x="0" y="420194"/>
                  </a:moveTo>
                  <a:lnTo>
                    <a:pt x="11179" y="403426"/>
                  </a:lnTo>
                  <a:lnTo>
                    <a:pt x="22876" y="344749"/>
                  </a:lnTo>
                  <a:lnTo>
                    <a:pt x="38844" y="282140"/>
                  </a:lnTo>
                  <a:lnTo>
                    <a:pt x="48034" y="234100"/>
                  </a:lnTo>
                  <a:lnTo>
                    <a:pt x="51277" y="178272"/>
                  </a:lnTo>
                  <a:lnTo>
                    <a:pt x="52373" y="116300"/>
                  </a:lnTo>
                  <a:lnTo>
                    <a:pt x="53693" y="95617"/>
                  </a:lnTo>
                  <a:lnTo>
                    <a:pt x="55683" y="95015"/>
                  </a:lnTo>
                  <a:lnTo>
                    <a:pt x="77826" y="128328"/>
                  </a:lnTo>
                  <a:lnTo>
                    <a:pt x="86452" y="147756"/>
                  </a:lnTo>
                  <a:lnTo>
                    <a:pt x="93900" y="153171"/>
                  </a:lnTo>
                  <a:lnTo>
                    <a:pt x="114653" y="156068"/>
                  </a:lnTo>
                  <a:lnTo>
                    <a:pt x="124399" y="151693"/>
                  </a:lnTo>
                  <a:lnTo>
                    <a:pt x="141466" y="134354"/>
                  </a:lnTo>
                  <a:lnTo>
                    <a:pt x="167213" y="83075"/>
                  </a:lnTo>
                  <a:lnTo>
                    <a:pt x="184670" y="29443"/>
                  </a:lnTo>
                  <a:lnTo>
                    <a:pt x="187361" y="3981"/>
                  </a:lnTo>
                  <a:lnTo>
                    <a:pt x="186909" y="0"/>
                  </a:lnTo>
                  <a:lnTo>
                    <a:pt x="185437" y="2024"/>
                  </a:lnTo>
                  <a:lnTo>
                    <a:pt x="181853" y="16752"/>
                  </a:lnTo>
                  <a:lnTo>
                    <a:pt x="182671" y="64335"/>
                  </a:lnTo>
                  <a:lnTo>
                    <a:pt x="193751" y="124383"/>
                  </a:lnTo>
                  <a:lnTo>
                    <a:pt x="199969" y="184164"/>
                  </a:lnTo>
                  <a:lnTo>
                    <a:pt x="211249" y="237914"/>
                  </a:lnTo>
                  <a:lnTo>
                    <a:pt x="229377" y="300654"/>
                  </a:lnTo>
                  <a:lnTo>
                    <a:pt x="250507" y="342639"/>
                  </a:lnTo>
                  <a:lnTo>
                    <a:pt x="263213" y="3675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76060" y="3674445"/>
              <a:ext cx="122882" cy="149805"/>
            </a:xfrm>
            <a:custGeom>
              <a:avLst/>
              <a:gdLst/>
              <a:ahLst/>
              <a:cxnLst/>
              <a:rect l="0" t="0" r="0" b="0"/>
              <a:pathLst>
                <a:path w="122882" h="149805">
                  <a:moveTo>
                    <a:pt x="8333" y="10529"/>
                  </a:moveTo>
                  <a:lnTo>
                    <a:pt x="0" y="48007"/>
                  </a:lnTo>
                  <a:lnTo>
                    <a:pt x="1120" y="71639"/>
                  </a:lnTo>
                  <a:lnTo>
                    <a:pt x="21653" y="126071"/>
                  </a:lnTo>
                  <a:lnTo>
                    <a:pt x="35310" y="141039"/>
                  </a:lnTo>
                  <a:lnTo>
                    <a:pt x="43865" y="146669"/>
                  </a:lnTo>
                  <a:lnTo>
                    <a:pt x="62730" y="149804"/>
                  </a:lnTo>
                  <a:lnTo>
                    <a:pt x="72674" y="149003"/>
                  </a:lnTo>
                  <a:lnTo>
                    <a:pt x="89961" y="141873"/>
                  </a:lnTo>
                  <a:lnTo>
                    <a:pt x="97847" y="136696"/>
                  </a:lnTo>
                  <a:lnTo>
                    <a:pt x="109728" y="118466"/>
                  </a:lnTo>
                  <a:lnTo>
                    <a:pt x="117739" y="94766"/>
                  </a:lnTo>
                  <a:lnTo>
                    <a:pt x="122881" y="41423"/>
                  </a:lnTo>
                  <a:lnTo>
                    <a:pt x="122414" y="18410"/>
                  </a:lnTo>
                  <a:lnTo>
                    <a:pt x="120652" y="12274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094963" y="3484932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3120" y="155214"/>
                  </a:lnTo>
                  <a:lnTo>
                    <a:pt x="14655" y="213544"/>
                  </a:lnTo>
                  <a:lnTo>
                    <a:pt x="28547" y="274840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288939" y="3505989"/>
              <a:ext cx="27124" cy="284271"/>
            </a:xfrm>
            <a:custGeom>
              <a:avLst/>
              <a:gdLst/>
              <a:ahLst/>
              <a:cxnLst/>
              <a:rect l="0" t="0" r="0" b="0"/>
              <a:pathLst>
                <a:path w="27124" h="284271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11350" y="149662"/>
                  </a:lnTo>
                  <a:lnTo>
                    <a:pt x="15040" y="198243"/>
                  </a:lnTo>
                  <a:lnTo>
                    <a:pt x="23523" y="255145"/>
                  </a:lnTo>
                  <a:lnTo>
                    <a:pt x="27123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231834" y="3611274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40900" y="7236"/>
                  </a:lnTo>
                  <a:lnTo>
                    <a:pt x="84677" y="9878"/>
                  </a:lnTo>
                  <a:lnTo>
                    <a:pt x="24842" y="176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465656" y="3621803"/>
              <a:ext cx="8334" cy="136871"/>
            </a:xfrm>
            <a:custGeom>
              <a:avLst/>
              <a:gdLst/>
              <a:ahLst/>
              <a:cxnLst/>
              <a:rect l="0" t="0" r="0" b="0"/>
              <a:pathLst>
                <a:path w="8334" h="136871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331" y="104878"/>
                  </a:lnTo>
                  <a:lnTo>
                    <a:pt x="8333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463461" y="351651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610860" y="370603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590119" y="3529407"/>
              <a:ext cx="119667" cy="362108"/>
            </a:xfrm>
            <a:custGeom>
              <a:avLst/>
              <a:gdLst/>
              <a:ahLst/>
              <a:cxnLst/>
              <a:rect l="0" t="0" r="0" b="0"/>
              <a:pathLst>
                <a:path w="119667" h="362108">
                  <a:moveTo>
                    <a:pt x="31269" y="345080"/>
                  </a:moveTo>
                  <a:lnTo>
                    <a:pt x="25680" y="361847"/>
                  </a:lnTo>
                  <a:lnTo>
                    <a:pt x="24033" y="362107"/>
                  </a:lnTo>
                  <a:lnTo>
                    <a:pt x="13794" y="310031"/>
                  </a:lnTo>
                  <a:lnTo>
                    <a:pt x="7800" y="251372"/>
                  </a:lnTo>
                  <a:lnTo>
                    <a:pt x="1287" y="188789"/>
                  </a:lnTo>
                  <a:lnTo>
                    <a:pt x="0" y="128507"/>
                  </a:lnTo>
                  <a:lnTo>
                    <a:pt x="2866" y="68420"/>
                  </a:lnTo>
                  <a:lnTo>
                    <a:pt x="14350" y="11750"/>
                  </a:lnTo>
                  <a:lnTo>
                    <a:pt x="19990" y="4707"/>
                  </a:lnTo>
                  <a:lnTo>
                    <a:pt x="27259" y="1181"/>
                  </a:lnTo>
                  <a:lnTo>
                    <a:pt x="35615" y="0"/>
                  </a:lnTo>
                  <a:lnTo>
                    <a:pt x="54257" y="4928"/>
                  </a:lnTo>
                  <a:lnTo>
                    <a:pt x="73072" y="16086"/>
                  </a:lnTo>
                  <a:lnTo>
                    <a:pt x="89232" y="32744"/>
                  </a:lnTo>
                  <a:lnTo>
                    <a:pt x="114349" y="90664"/>
                  </a:lnTo>
                  <a:lnTo>
                    <a:pt x="119666" y="112683"/>
                  </a:lnTo>
                  <a:lnTo>
                    <a:pt x="118130" y="134168"/>
                  </a:lnTo>
                  <a:lnTo>
                    <a:pt x="112573" y="142471"/>
                  </a:lnTo>
                  <a:lnTo>
                    <a:pt x="73383" y="166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773727" y="3316476"/>
              <a:ext cx="47704" cy="336913"/>
            </a:xfrm>
            <a:custGeom>
              <a:avLst/>
              <a:gdLst/>
              <a:ahLst/>
              <a:cxnLst/>
              <a:rect l="0" t="0" r="0" b="0"/>
              <a:pathLst>
                <a:path w="47704" h="336913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283" y="130196"/>
                  </a:lnTo>
                  <a:lnTo>
                    <a:pt x="13934" y="186072"/>
                  </a:lnTo>
                  <a:lnTo>
                    <a:pt x="23788" y="245289"/>
                  </a:lnTo>
                  <a:lnTo>
                    <a:pt x="31670" y="301786"/>
                  </a:lnTo>
                  <a:lnTo>
                    <a:pt x="4770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910597" y="3527046"/>
              <a:ext cx="16119" cy="136872"/>
            </a:xfrm>
            <a:custGeom>
              <a:avLst/>
              <a:gdLst/>
              <a:ahLst/>
              <a:cxnLst/>
              <a:rect l="0" t="0" r="0" b="0"/>
              <a:pathLst>
                <a:path w="16119" h="136872">
                  <a:moveTo>
                    <a:pt x="5589" y="0"/>
                  </a:moveTo>
                  <a:lnTo>
                    <a:pt x="0" y="16768"/>
                  </a:lnTo>
                  <a:lnTo>
                    <a:pt x="3272" y="69517"/>
                  </a:lnTo>
                  <a:lnTo>
                    <a:pt x="8251" y="116850"/>
                  </a:lnTo>
                  <a:lnTo>
                    <a:pt x="1611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905658" y="34533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063585" y="3442818"/>
              <a:ext cx="31587" cy="1"/>
            </a:xfrm>
            <a:custGeom>
              <a:avLst/>
              <a:gdLst/>
              <a:ahLst/>
              <a:cxnLst/>
              <a:rect l="0" t="0" r="0" b="0"/>
              <a:pathLst>
                <a:path w="31587" h="1">
                  <a:moveTo>
                    <a:pt x="31586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013870" y="3474404"/>
              <a:ext cx="91830" cy="136871"/>
            </a:xfrm>
            <a:custGeom>
              <a:avLst/>
              <a:gdLst/>
              <a:ahLst/>
              <a:cxnLst/>
              <a:rect l="0" t="0" r="0" b="0"/>
              <a:pathLst>
                <a:path w="91830" h="136871">
                  <a:moveTo>
                    <a:pt x="18130" y="0"/>
                  </a:moveTo>
                  <a:lnTo>
                    <a:pt x="6951" y="16767"/>
                  </a:lnTo>
                  <a:lnTo>
                    <a:pt x="0" y="55141"/>
                  </a:lnTo>
                  <a:lnTo>
                    <a:pt x="3529" y="92377"/>
                  </a:lnTo>
                  <a:lnTo>
                    <a:pt x="8396" y="101359"/>
                  </a:lnTo>
                  <a:lnTo>
                    <a:pt x="23162" y="114459"/>
                  </a:lnTo>
                  <a:lnTo>
                    <a:pt x="60068" y="131230"/>
                  </a:lnTo>
                  <a:lnTo>
                    <a:pt x="9182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207855" y="3459962"/>
              <a:ext cx="192643" cy="130256"/>
            </a:xfrm>
            <a:custGeom>
              <a:avLst/>
              <a:gdLst/>
              <a:ahLst/>
              <a:cxnLst/>
              <a:rect l="0" t="0" r="0" b="0"/>
              <a:pathLst>
                <a:path w="192643" h="130256">
                  <a:moveTo>
                    <a:pt x="108414" y="24970"/>
                  </a:moveTo>
                  <a:lnTo>
                    <a:pt x="90433" y="9329"/>
                  </a:lnTo>
                  <a:lnTo>
                    <a:pt x="73516" y="1251"/>
                  </a:lnTo>
                  <a:lnTo>
                    <a:pt x="54299" y="0"/>
                  </a:lnTo>
                  <a:lnTo>
                    <a:pt x="35230" y="4514"/>
                  </a:lnTo>
                  <a:lnTo>
                    <a:pt x="18956" y="14319"/>
                  </a:lnTo>
                  <a:lnTo>
                    <a:pt x="7044" y="29595"/>
                  </a:lnTo>
                  <a:lnTo>
                    <a:pt x="2229" y="38582"/>
                  </a:lnTo>
                  <a:lnTo>
                    <a:pt x="0" y="61046"/>
                  </a:lnTo>
                  <a:lnTo>
                    <a:pt x="4078" y="84288"/>
                  </a:lnTo>
                  <a:lnTo>
                    <a:pt x="13689" y="102416"/>
                  </a:lnTo>
                  <a:lnTo>
                    <a:pt x="21868" y="107017"/>
                  </a:lnTo>
                  <a:lnTo>
                    <a:pt x="43433" y="109008"/>
                  </a:lnTo>
                  <a:lnTo>
                    <a:pt x="62376" y="102875"/>
                  </a:lnTo>
                  <a:lnTo>
                    <a:pt x="70703" y="97963"/>
                  </a:lnTo>
                  <a:lnTo>
                    <a:pt x="83075" y="83148"/>
                  </a:lnTo>
                  <a:lnTo>
                    <a:pt x="100549" y="45041"/>
                  </a:lnTo>
                  <a:lnTo>
                    <a:pt x="104341" y="41860"/>
                  </a:lnTo>
                  <a:lnTo>
                    <a:pt x="108038" y="43249"/>
                  </a:lnTo>
                  <a:lnTo>
                    <a:pt x="115266" y="54151"/>
                  </a:lnTo>
                  <a:lnTo>
                    <a:pt x="132557" y="86626"/>
                  </a:lnTo>
                  <a:lnTo>
                    <a:pt x="154562" y="108750"/>
                  </a:lnTo>
                  <a:lnTo>
                    <a:pt x="177070" y="123883"/>
                  </a:lnTo>
                  <a:lnTo>
                    <a:pt x="192642" y="1302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463668" y="321119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463668" y="3305948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0" y="0"/>
                  </a:moveTo>
                  <a:lnTo>
                    <a:pt x="3119" y="42692"/>
                  </a:lnTo>
                  <a:lnTo>
                    <a:pt x="9065" y="95520"/>
                  </a:lnTo>
                  <a:lnTo>
                    <a:pt x="17475" y="146640"/>
                  </a:lnTo>
                  <a:lnTo>
                    <a:pt x="26174" y="208852"/>
                  </a:lnTo>
                  <a:lnTo>
                    <a:pt x="3158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368911" y="3342473"/>
              <a:ext cx="263214" cy="16118"/>
            </a:xfrm>
            <a:custGeom>
              <a:avLst/>
              <a:gdLst/>
              <a:ahLst/>
              <a:cxnLst/>
              <a:rect l="0" t="0" r="0" b="0"/>
              <a:pathLst>
                <a:path w="263214" h="16118">
                  <a:moveTo>
                    <a:pt x="263213" y="5589"/>
                  </a:moveTo>
                  <a:lnTo>
                    <a:pt x="246445" y="0"/>
                  </a:lnTo>
                  <a:lnTo>
                    <a:pt x="187768" y="4044"/>
                  </a:lnTo>
                  <a:lnTo>
                    <a:pt x="133017" y="10873"/>
                  </a:lnTo>
                  <a:lnTo>
                    <a:pt x="75971" y="15081"/>
                  </a:lnTo>
                  <a:lnTo>
                    <a:pt x="22069" y="15913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63709" y="346387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674238" y="3316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754481" y="3369119"/>
              <a:ext cx="126010" cy="171564"/>
            </a:xfrm>
            <a:custGeom>
              <a:avLst/>
              <a:gdLst/>
              <a:ahLst/>
              <a:cxnLst/>
              <a:rect l="0" t="0" r="0" b="0"/>
              <a:pathLst>
                <a:path w="126010" h="171564">
                  <a:moveTo>
                    <a:pt x="46099" y="42114"/>
                  </a:moveTo>
                  <a:lnTo>
                    <a:pt x="29331" y="47703"/>
                  </a:lnTo>
                  <a:lnTo>
                    <a:pt x="17980" y="59806"/>
                  </a:lnTo>
                  <a:lnTo>
                    <a:pt x="1160" y="96171"/>
                  </a:lnTo>
                  <a:lnTo>
                    <a:pt x="0" y="116442"/>
                  </a:lnTo>
                  <a:lnTo>
                    <a:pt x="4554" y="135980"/>
                  </a:lnTo>
                  <a:lnTo>
                    <a:pt x="14376" y="152462"/>
                  </a:lnTo>
                  <a:lnTo>
                    <a:pt x="29660" y="164467"/>
                  </a:lnTo>
                  <a:lnTo>
                    <a:pt x="38649" y="169306"/>
                  </a:lnTo>
                  <a:lnTo>
                    <a:pt x="57996" y="171563"/>
                  </a:lnTo>
                  <a:lnTo>
                    <a:pt x="68068" y="170528"/>
                  </a:lnTo>
                  <a:lnTo>
                    <a:pt x="85499" y="160018"/>
                  </a:lnTo>
                  <a:lnTo>
                    <a:pt x="115753" y="130264"/>
                  </a:lnTo>
                  <a:lnTo>
                    <a:pt x="123849" y="109758"/>
                  </a:lnTo>
                  <a:lnTo>
                    <a:pt x="126009" y="97738"/>
                  </a:lnTo>
                  <a:lnTo>
                    <a:pt x="122168" y="75025"/>
                  </a:lnTo>
                  <a:lnTo>
                    <a:pt x="95327" y="23571"/>
                  </a:lnTo>
                  <a:lnTo>
                    <a:pt x="776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916393" y="339017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927437" y="3342350"/>
              <a:ext cx="136356" cy="178911"/>
            </a:xfrm>
            <a:custGeom>
              <a:avLst/>
              <a:gdLst/>
              <a:ahLst/>
              <a:cxnLst/>
              <a:rect l="0" t="0" r="0" b="0"/>
              <a:pathLst>
                <a:path w="136356" h="178911">
                  <a:moveTo>
                    <a:pt x="10013" y="132054"/>
                  </a:moveTo>
                  <a:lnTo>
                    <a:pt x="4424" y="148821"/>
                  </a:lnTo>
                  <a:lnTo>
                    <a:pt x="4800" y="166412"/>
                  </a:lnTo>
                  <a:lnTo>
                    <a:pt x="6526" y="178910"/>
                  </a:lnTo>
                  <a:lnTo>
                    <a:pt x="5349" y="177329"/>
                  </a:lnTo>
                  <a:lnTo>
                    <a:pt x="3394" y="172766"/>
                  </a:lnTo>
                  <a:lnTo>
                    <a:pt x="0" y="119030"/>
                  </a:lnTo>
                  <a:lnTo>
                    <a:pt x="5176" y="70470"/>
                  </a:lnTo>
                  <a:lnTo>
                    <a:pt x="18633" y="28252"/>
                  </a:lnTo>
                  <a:lnTo>
                    <a:pt x="29832" y="11441"/>
                  </a:lnTo>
                  <a:lnTo>
                    <a:pt x="38434" y="6021"/>
                  </a:lnTo>
                  <a:lnTo>
                    <a:pt x="60469" y="0"/>
                  </a:lnTo>
                  <a:lnTo>
                    <a:pt x="69387" y="1904"/>
                  </a:lnTo>
                  <a:lnTo>
                    <a:pt x="76502" y="6683"/>
                  </a:lnTo>
                  <a:lnTo>
                    <a:pt x="112470" y="51031"/>
                  </a:lnTo>
                  <a:lnTo>
                    <a:pt x="119890" y="71477"/>
                  </a:lnTo>
                  <a:lnTo>
                    <a:pt x="130634" y="130778"/>
                  </a:lnTo>
                  <a:lnTo>
                    <a:pt x="136355" y="1741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663709" y="3411233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2196" y="37478"/>
                  </a:lnTo>
                  <a:lnTo>
                    <a:pt x="290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148020" y="3000621"/>
              <a:ext cx="157929" cy="558012"/>
            </a:xfrm>
            <a:custGeom>
              <a:avLst/>
              <a:gdLst/>
              <a:ahLst/>
              <a:cxnLst/>
              <a:rect l="0" t="0" r="0" b="0"/>
              <a:pathLst>
                <a:path w="157929" h="558012">
                  <a:moveTo>
                    <a:pt x="157928" y="0"/>
                  </a:moveTo>
                  <a:lnTo>
                    <a:pt x="134209" y="43963"/>
                  </a:lnTo>
                  <a:lnTo>
                    <a:pt x="112806" y="106453"/>
                  </a:lnTo>
                  <a:lnTo>
                    <a:pt x="92733" y="156079"/>
                  </a:lnTo>
                  <a:lnTo>
                    <a:pt x="81159" y="205733"/>
                  </a:lnTo>
                  <a:lnTo>
                    <a:pt x="66768" y="261348"/>
                  </a:lnTo>
                  <a:lnTo>
                    <a:pt x="49145" y="324520"/>
                  </a:lnTo>
                  <a:lnTo>
                    <a:pt x="42333" y="376536"/>
                  </a:lnTo>
                  <a:lnTo>
                    <a:pt x="30936" y="428750"/>
                  </a:lnTo>
                  <a:lnTo>
                    <a:pt x="17419" y="489974"/>
                  </a:lnTo>
                  <a:lnTo>
                    <a:pt x="3103" y="546625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329214" y="3182847"/>
              <a:ext cx="276087" cy="323143"/>
            </a:xfrm>
            <a:custGeom>
              <a:avLst/>
              <a:gdLst/>
              <a:ahLst/>
              <a:cxnLst/>
              <a:rect l="0" t="0" r="0" b="0"/>
              <a:pathLst>
                <a:path w="276087" h="323143">
                  <a:moveTo>
                    <a:pt x="92547" y="323142"/>
                  </a:moveTo>
                  <a:lnTo>
                    <a:pt x="76906" y="296756"/>
                  </a:lnTo>
                  <a:lnTo>
                    <a:pt x="57704" y="239830"/>
                  </a:lnTo>
                  <a:lnTo>
                    <a:pt x="36818" y="186392"/>
                  </a:lnTo>
                  <a:lnTo>
                    <a:pt x="8973" y="123111"/>
                  </a:lnTo>
                  <a:lnTo>
                    <a:pt x="1104" y="88399"/>
                  </a:lnTo>
                  <a:lnTo>
                    <a:pt x="0" y="75400"/>
                  </a:lnTo>
                  <a:lnTo>
                    <a:pt x="5011" y="54717"/>
                  </a:lnTo>
                  <a:lnTo>
                    <a:pt x="9624" y="45926"/>
                  </a:lnTo>
                  <a:lnTo>
                    <a:pt x="24107" y="33039"/>
                  </a:lnTo>
                  <a:lnTo>
                    <a:pt x="82480" y="7700"/>
                  </a:lnTo>
                  <a:lnTo>
                    <a:pt x="116861" y="0"/>
                  </a:lnTo>
                  <a:lnTo>
                    <a:pt x="141958" y="539"/>
                  </a:lnTo>
                  <a:lnTo>
                    <a:pt x="174648" y="13997"/>
                  </a:lnTo>
                  <a:lnTo>
                    <a:pt x="199672" y="33972"/>
                  </a:lnTo>
                  <a:lnTo>
                    <a:pt x="247257" y="94040"/>
                  </a:lnTo>
                  <a:lnTo>
                    <a:pt x="271249" y="154908"/>
                  </a:lnTo>
                  <a:lnTo>
                    <a:pt x="276086" y="175842"/>
                  </a:lnTo>
                  <a:lnTo>
                    <a:pt x="269658" y="217877"/>
                  </a:lnTo>
                  <a:lnTo>
                    <a:pt x="262510" y="237753"/>
                  </a:lnTo>
                  <a:lnTo>
                    <a:pt x="244162" y="262097"/>
                  </a:lnTo>
                  <a:lnTo>
                    <a:pt x="184739" y="309413"/>
                  </a:lnTo>
                  <a:lnTo>
                    <a:pt x="165107" y="317041"/>
                  </a:lnTo>
                  <a:lnTo>
                    <a:pt x="124133" y="3231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665375" y="3348062"/>
              <a:ext cx="9071" cy="115814"/>
            </a:xfrm>
            <a:custGeom>
              <a:avLst/>
              <a:gdLst/>
              <a:ahLst/>
              <a:cxnLst/>
              <a:rect l="0" t="0" r="0" b="0"/>
              <a:pathLst>
                <a:path w="9071" h="115814">
                  <a:moveTo>
                    <a:pt x="9070" y="0"/>
                  </a:moveTo>
                  <a:lnTo>
                    <a:pt x="737" y="37478"/>
                  </a:lnTo>
                  <a:lnTo>
                    <a:pt x="0" y="97872"/>
                  </a:lnTo>
                  <a:lnTo>
                    <a:pt x="1854" y="103852"/>
                  </a:lnTo>
                  <a:lnTo>
                    <a:pt x="907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74445" y="32322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737616" y="3263834"/>
              <a:ext cx="105286" cy="203850"/>
            </a:xfrm>
            <a:custGeom>
              <a:avLst/>
              <a:gdLst/>
              <a:ahLst/>
              <a:cxnLst/>
              <a:rect l="0" t="0" r="0" b="0"/>
              <a:pathLst>
                <a:path w="105286" h="203850">
                  <a:moveTo>
                    <a:pt x="0" y="42114"/>
                  </a:moveTo>
                  <a:lnTo>
                    <a:pt x="17959" y="95989"/>
                  </a:lnTo>
                  <a:lnTo>
                    <a:pt x="29368" y="125537"/>
                  </a:lnTo>
                  <a:lnTo>
                    <a:pt x="65932" y="179992"/>
                  </a:lnTo>
                  <a:lnTo>
                    <a:pt x="75317" y="200489"/>
                  </a:lnTo>
                  <a:lnTo>
                    <a:pt x="79457" y="203849"/>
                  </a:lnTo>
                  <a:lnTo>
                    <a:pt x="83387" y="202580"/>
                  </a:lnTo>
                  <a:lnTo>
                    <a:pt x="87177" y="198224"/>
                  </a:lnTo>
                  <a:lnTo>
                    <a:pt x="98100" y="169737"/>
                  </a:lnTo>
                  <a:lnTo>
                    <a:pt x="103866" y="118189"/>
                  </a:lnTo>
                  <a:lnTo>
                    <a:pt x="105005" y="5982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906072" y="3442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611303" y="3855528"/>
            <a:ext cx="252034" cy="471685"/>
            <a:chOff x="611303" y="3855528"/>
            <a:chExt cx="252034" cy="471685"/>
          </a:xfrm>
        </p:grpSpPr>
        <p:sp>
          <p:nvSpPr>
            <p:cNvPr id="100" name="Freeform 99"/>
            <p:cNvSpPr/>
            <p:nvPr/>
          </p:nvSpPr>
          <p:spPr>
            <a:xfrm>
              <a:off x="611303" y="3855528"/>
              <a:ext cx="252034" cy="471685"/>
            </a:xfrm>
            <a:custGeom>
              <a:avLst/>
              <a:gdLst/>
              <a:ahLst/>
              <a:cxnLst/>
              <a:rect l="0" t="0" r="0" b="0"/>
              <a:pathLst>
                <a:path w="252034" h="471685">
                  <a:moveTo>
                    <a:pt x="9878" y="471684"/>
                  </a:moveTo>
                  <a:lnTo>
                    <a:pt x="1545" y="422753"/>
                  </a:lnTo>
                  <a:lnTo>
                    <a:pt x="0" y="374907"/>
                  </a:lnTo>
                  <a:lnTo>
                    <a:pt x="2662" y="323687"/>
                  </a:lnTo>
                  <a:lnTo>
                    <a:pt x="7740" y="271465"/>
                  </a:lnTo>
                  <a:lnTo>
                    <a:pt x="9244" y="218948"/>
                  </a:lnTo>
                  <a:lnTo>
                    <a:pt x="12810" y="166342"/>
                  </a:lnTo>
                  <a:lnTo>
                    <a:pt x="18156" y="113711"/>
                  </a:lnTo>
                  <a:lnTo>
                    <a:pt x="19739" y="64191"/>
                  </a:lnTo>
                  <a:lnTo>
                    <a:pt x="25864" y="11126"/>
                  </a:lnTo>
                  <a:lnTo>
                    <a:pt x="31064" y="4378"/>
                  </a:lnTo>
                  <a:lnTo>
                    <a:pt x="38040" y="1050"/>
                  </a:lnTo>
                  <a:lnTo>
                    <a:pt x="46200" y="0"/>
                  </a:lnTo>
                  <a:lnTo>
                    <a:pt x="52810" y="2810"/>
                  </a:lnTo>
                  <a:lnTo>
                    <a:pt x="97787" y="65096"/>
                  </a:lnTo>
                  <a:lnTo>
                    <a:pt x="131358" y="123609"/>
                  </a:lnTo>
                  <a:lnTo>
                    <a:pt x="153367" y="174228"/>
                  </a:lnTo>
                  <a:lnTo>
                    <a:pt x="180594" y="228094"/>
                  </a:lnTo>
                  <a:lnTo>
                    <a:pt x="202274" y="290893"/>
                  </a:lnTo>
                  <a:lnTo>
                    <a:pt x="223485" y="350318"/>
                  </a:lnTo>
                  <a:lnTo>
                    <a:pt x="243535" y="388439"/>
                  </a:lnTo>
                  <a:lnTo>
                    <a:pt x="252033" y="419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42238" y="4095752"/>
              <a:ext cx="200042" cy="20891"/>
            </a:xfrm>
            <a:custGeom>
              <a:avLst/>
              <a:gdLst/>
              <a:ahLst/>
              <a:cxnLst/>
              <a:rect l="0" t="0" r="0" b="0"/>
              <a:pathLst>
                <a:path w="200042" h="20891">
                  <a:moveTo>
                    <a:pt x="200041" y="20890"/>
                  </a:moveTo>
                  <a:lnTo>
                    <a:pt x="144997" y="4102"/>
                  </a:lnTo>
                  <a:lnTo>
                    <a:pt x="93589" y="676"/>
                  </a:lnTo>
                  <a:lnTo>
                    <a:pt x="38374" y="0"/>
                  </a:lnTo>
                  <a:lnTo>
                    <a:pt x="19784" y="3027"/>
                  </a:lnTo>
                  <a:lnTo>
                    <a:pt x="0" y="103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876302" y="3832373"/>
            <a:ext cx="1713709" cy="484312"/>
            <a:chOff x="876302" y="3832373"/>
            <a:chExt cx="1713709" cy="484312"/>
          </a:xfrm>
        </p:grpSpPr>
        <p:sp>
          <p:nvSpPr>
            <p:cNvPr id="103" name="Freeform 102"/>
            <p:cNvSpPr/>
            <p:nvPr/>
          </p:nvSpPr>
          <p:spPr>
            <a:xfrm>
              <a:off x="876302" y="3897471"/>
              <a:ext cx="138954" cy="343779"/>
            </a:xfrm>
            <a:custGeom>
              <a:avLst/>
              <a:gdLst/>
              <a:ahLst/>
              <a:cxnLst/>
              <a:rect l="0" t="0" r="0" b="0"/>
              <a:pathLst>
                <a:path w="138954" h="343779">
                  <a:moveTo>
                    <a:pt x="134433" y="229700"/>
                  </a:moveTo>
                  <a:lnTo>
                    <a:pt x="99536" y="200391"/>
                  </a:lnTo>
                  <a:lnTo>
                    <a:pt x="90111" y="197293"/>
                  </a:lnTo>
                  <a:lnTo>
                    <a:pt x="70281" y="196969"/>
                  </a:lnTo>
                  <a:lnTo>
                    <a:pt x="39386" y="203364"/>
                  </a:lnTo>
                  <a:lnTo>
                    <a:pt x="31294" y="209803"/>
                  </a:lnTo>
                  <a:lnTo>
                    <a:pt x="14316" y="240052"/>
                  </a:lnTo>
                  <a:lnTo>
                    <a:pt x="3047" y="272931"/>
                  </a:lnTo>
                  <a:lnTo>
                    <a:pt x="0" y="298436"/>
                  </a:lnTo>
                  <a:lnTo>
                    <a:pt x="4885" y="322251"/>
                  </a:lnTo>
                  <a:lnTo>
                    <a:pt x="9463" y="333514"/>
                  </a:lnTo>
                  <a:lnTo>
                    <a:pt x="17195" y="339854"/>
                  </a:lnTo>
                  <a:lnTo>
                    <a:pt x="27029" y="342910"/>
                  </a:lnTo>
                  <a:lnTo>
                    <a:pt x="38264" y="343778"/>
                  </a:lnTo>
                  <a:lnTo>
                    <a:pt x="60106" y="338503"/>
                  </a:lnTo>
                  <a:lnTo>
                    <a:pt x="80342" y="327190"/>
                  </a:lnTo>
                  <a:lnTo>
                    <a:pt x="97135" y="310464"/>
                  </a:lnTo>
                  <a:lnTo>
                    <a:pt x="118573" y="255488"/>
                  </a:lnTo>
                  <a:lnTo>
                    <a:pt x="134073" y="195236"/>
                  </a:lnTo>
                  <a:lnTo>
                    <a:pt x="138953" y="162910"/>
                  </a:lnTo>
                  <a:lnTo>
                    <a:pt x="135673" y="104029"/>
                  </a:lnTo>
                  <a:lnTo>
                    <a:pt x="129089" y="47338"/>
                  </a:lnTo>
                  <a:lnTo>
                    <a:pt x="119852" y="10720"/>
                  </a:lnTo>
                  <a:lnTo>
                    <a:pt x="114184" y="4165"/>
                  </a:lnTo>
                  <a:lnTo>
                    <a:pt x="106896" y="964"/>
                  </a:lnTo>
                  <a:lnTo>
                    <a:pt x="98527" y="0"/>
                  </a:lnTo>
                  <a:lnTo>
                    <a:pt x="92948" y="5207"/>
                  </a:lnTo>
                  <a:lnTo>
                    <a:pt x="86750" y="26590"/>
                  </a:lnTo>
                  <a:lnTo>
                    <a:pt x="82770" y="79571"/>
                  </a:lnTo>
                  <a:lnTo>
                    <a:pt x="85104" y="138217"/>
                  </a:lnTo>
                  <a:lnTo>
                    <a:pt x="93301" y="188556"/>
                  </a:lnTo>
                  <a:lnTo>
                    <a:pt x="103139" y="237396"/>
                  </a:lnTo>
                  <a:lnTo>
                    <a:pt x="111166" y="264706"/>
                  </a:lnTo>
                  <a:lnTo>
                    <a:pt x="134433" y="303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127949" y="3891047"/>
              <a:ext cx="145811" cy="394683"/>
            </a:xfrm>
            <a:custGeom>
              <a:avLst/>
              <a:gdLst/>
              <a:ahLst/>
              <a:cxnLst/>
              <a:rect l="0" t="0" r="0" b="0"/>
              <a:pathLst>
                <a:path w="145811" h="394683">
                  <a:moveTo>
                    <a:pt x="72299" y="204538"/>
                  </a:moveTo>
                  <a:lnTo>
                    <a:pt x="55532" y="198949"/>
                  </a:lnTo>
                  <a:lnTo>
                    <a:pt x="37941" y="202444"/>
                  </a:lnTo>
                  <a:lnTo>
                    <a:pt x="28337" y="206652"/>
                  </a:lnTo>
                  <a:lnTo>
                    <a:pt x="14546" y="220685"/>
                  </a:lnTo>
                  <a:lnTo>
                    <a:pt x="5687" y="239791"/>
                  </a:lnTo>
                  <a:lnTo>
                    <a:pt x="0" y="290184"/>
                  </a:lnTo>
                  <a:lnTo>
                    <a:pt x="2134" y="328181"/>
                  </a:lnTo>
                  <a:lnTo>
                    <a:pt x="13295" y="361666"/>
                  </a:lnTo>
                  <a:lnTo>
                    <a:pt x="18925" y="372461"/>
                  </a:lnTo>
                  <a:lnTo>
                    <a:pt x="34539" y="387575"/>
                  </a:lnTo>
                  <a:lnTo>
                    <a:pt x="43616" y="393243"/>
                  </a:lnTo>
                  <a:lnTo>
                    <a:pt x="53177" y="394682"/>
                  </a:lnTo>
                  <a:lnTo>
                    <a:pt x="73159" y="390042"/>
                  </a:lnTo>
                  <a:lnTo>
                    <a:pt x="98550" y="374276"/>
                  </a:lnTo>
                  <a:lnTo>
                    <a:pt x="110483" y="358356"/>
                  </a:lnTo>
                  <a:lnTo>
                    <a:pt x="135125" y="295814"/>
                  </a:lnTo>
                  <a:lnTo>
                    <a:pt x="143851" y="236866"/>
                  </a:lnTo>
                  <a:lnTo>
                    <a:pt x="145362" y="180581"/>
                  </a:lnTo>
                  <a:lnTo>
                    <a:pt x="145810" y="130629"/>
                  </a:lnTo>
                  <a:lnTo>
                    <a:pt x="144792" y="71829"/>
                  </a:lnTo>
                  <a:lnTo>
                    <a:pt x="134539" y="18274"/>
                  </a:lnTo>
                  <a:lnTo>
                    <a:pt x="131340" y="6662"/>
                  </a:lnTo>
                  <a:lnTo>
                    <a:pt x="125698" y="1261"/>
                  </a:lnTo>
                  <a:lnTo>
                    <a:pt x="118427" y="0"/>
                  </a:lnTo>
                  <a:lnTo>
                    <a:pt x="110070" y="1499"/>
                  </a:lnTo>
                  <a:lnTo>
                    <a:pt x="103329" y="7177"/>
                  </a:lnTo>
                  <a:lnTo>
                    <a:pt x="92719" y="25965"/>
                  </a:lnTo>
                  <a:lnTo>
                    <a:pt x="84782" y="76155"/>
                  </a:lnTo>
                  <a:lnTo>
                    <a:pt x="86333" y="131129"/>
                  </a:lnTo>
                  <a:lnTo>
                    <a:pt x="100837" y="193831"/>
                  </a:lnTo>
                  <a:lnTo>
                    <a:pt x="108701" y="233601"/>
                  </a:lnTo>
                  <a:lnTo>
                    <a:pt x="103885" y="288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463461" y="3832373"/>
              <a:ext cx="94757" cy="484312"/>
            </a:xfrm>
            <a:custGeom>
              <a:avLst/>
              <a:gdLst/>
              <a:ahLst/>
              <a:cxnLst/>
              <a:rect l="0" t="0" r="0" b="0"/>
              <a:pathLst>
                <a:path w="94757" h="484312">
                  <a:moveTo>
                    <a:pt x="94756" y="0"/>
                  </a:moveTo>
                  <a:lnTo>
                    <a:pt x="76798" y="56214"/>
                  </a:lnTo>
                  <a:lnTo>
                    <a:pt x="63090" y="117905"/>
                  </a:lnTo>
                  <a:lnTo>
                    <a:pt x="52618" y="169075"/>
                  </a:lnTo>
                  <a:lnTo>
                    <a:pt x="38599" y="227590"/>
                  </a:lnTo>
                  <a:lnTo>
                    <a:pt x="24565" y="290924"/>
                  </a:lnTo>
                  <a:lnTo>
                    <a:pt x="14037" y="345902"/>
                  </a:lnTo>
                  <a:lnTo>
                    <a:pt x="3119" y="400818"/>
                  </a:lnTo>
                  <a:lnTo>
                    <a:pt x="616" y="456380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723962" y="3916601"/>
              <a:ext cx="204069" cy="347441"/>
            </a:xfrm>
            <a:custGeom>
              <a:avLst/>
              <a:gdLst/>
              <a:ahLst/>
              <a:cxnLst/>
              <a:rect l="0" t="0" r="0" b="0"/>
              <a:pathLst>
                <a:path w="204069" h="347441">
                  <a:moveTo>
                    <a:pt x="202753" y="0"/>
                  </a:moveTo>
                  <a:lnTo>
                    <a:pt x="160061" y="3119"/>
                  </a:lnTo>
                  <a:lnTo>
                    <a:pt x="107920" y="19128"/>
                  </a:lnTo>
                  <a:lnTo>
                    <a:pt x="45988" y="56599"/>
                  </a:lnTo>
                  <a:lnTo>
                    <a:pt x="22813" y="78511"/>
                  </a:lnTo>
                  <a:lnTo>
                    <a:pt x="0" y="126975"/>
                  </a:lnTo>
                  <a:lnTo>
                    <a:pt x="904" y="134953"/>
                  </a:lnTo>
                  <a:lnTo>
                    <a:pt x="5016" y="141441"/>
                  </a:lnTo>
                  <a:lnTo>
                    <a:pt x="18943" y="151770"/>
                  </a:lnTo>
                  <a:lnTo>
                    <a:pt x="72222" y="171616"/>
                  </a:lnTo>
                  <a:lnTo>
                    <a:pt x="126103" y="185934"/>
                  </a:lnTo>
                  <a:lnTo>
                    <a:pt x="165484" y="197681"/>
                  </a:lnTo>
                  <a:lnTo>
                    <a:pt x="184629" y="209131"/>
                  </a:lnTo>
                  <a:lnTo>
                    <a:pt x="197817" y="225138"/>
                  </a:lnTo>
                  <a:lnTo>
                    <a:pt x="202972" y="234320"/>
                  </a:lnTo>
                  <a:lnTo>
                    <a:pt x="204068" y="243951"/>
                  </a:lnTo>
                  <a:lnTo>
                    <a:pt x="199048" y="264010"/>
                  </a:lnTo>
                  <a:lnTo>
                    <a:pt x="161884" y="312840"/>
                  </a:lnTo>
                  <a:lnTo>
                    <a:pt x="154450" y="320864"/>
                  </a:lnTo>
                  <a:lnTo>
                    <a:pt x="121630" y="337746"/>
                  </a:lnTo>
                  <a:lnTo>
                    <a:pt x="6588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987224" y="4085057"/>
              <a:ext cx="121120" cy="163872"/>
            </a:xfrm>
            <a:custGeom>
              <a:avLst/>
              <a:gdLst/>
              <a:ahLst/>
              <a:cxnLst/>
              <a:rect l="0" t="0" r="0" b="0"/>
              <a:pathLst>
                <a:path w="121120" h="163872">
                  <a:moveTo>
                    <a:pt x="23719" y="10528"/>
                  </a:moveTo>
                  <a:lnTo>
                    <a:pt x="0" y="54491"/>
                  </a:lnTo>
                  <a:lnTo>
                    <a:pt x="53" y="95954"/>
                  </a:lnTo>
                  <a:lnTo>
                    <a:pt x="7741" y="119075"/>
                  </a:lnTo>
                  <a:lnTo>
                    <a:pt x="31741" y="152982"/>
                  </a:lnTo>
                  <a:lnTo>
                    <a:pt x="51461" y="161579"/>
                  </a:lnTo>
                  <a:lnTo>
                    <a:pt x="63270" y="163871"/>
                  </a:lnTo>
                  <a:lnTo>
                    <a:pt x="73483" y="163060"/>
                  </a:lnTo>
                  <a:lnTo>
                    <a:pt x="91070" y="155919"/>
                  </a:lnTo>
                  <a:lnTo>
                    <a:pt x="103565" y="138707"/>
                  </a:lnTo>
                  <a:lnTo>
                    <a:pt x="121119" y="95119"/>
                  </a:lnTo>
                  <a:lnTo>
                    <a:pt x="119632" y="33828"/>
                  </a:lnTo>
                  <a:lnTo>
                    <a:pt x="1184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200455" y="3927129"/>
              <a:ext cx="171797" cy="305327"/>
            </a:xfrm>
            <a:custGeom>
              <a:avLst/>
              <a:gdLst/>
              <a:ahLst/>
              <a:cxnLst/>
              <a:rect l="0" t="0" r="0" b="0"/>
              <a:pathLst>
                <a:path w="171797" h="305327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1170" y="164802"/>
                  </a:lnTo>
                  <a:lnTo>
                    <a:pt x="11453" y="221070"/>
                  </a:lnTo>
                  <a:lnTo>
                    <a:pt x="15619" y="239803"/>
                  </a:lnTo>
                  <a:lnTo>
                    <a:pt x="5841" y="202129"/>
                  </a:lnTo>
                  <a:lnTo>
                    <a:pt x="7320" y="169075"/>
                  </a:lnTo>
                  <a:lnTo>
                    <a:pt x="15342" y="150794"/>
                  </a:lnTo>
                  <a:lnTo>
                    <a:pt x="20757" y="142643"/>
                  </a:lnTo>
                  <a:lnTo>
                    <a:pt x="29046" y="137209"/>
                  </a:lnTo>
                  <a:lnTo>
                    <a:pt x="50734" y="131172"/>
                  </a:lnTo>
                  <a:lnTo>
                    <a:pt x="83663" y="133362"/>
                  </a:lnTo>
                  <a:lnTo>
                    <a:pt x="101915" y="141550"/>
                  </a:lnTo>
                  <a:lnTo>
                    <a:pt x="132696" y="165871"/>
                  </a:lnTo>
                  <a:lnTo>
                    <a:pt x="160136" y="201611"/>
                  </a:lnTo>
                  <a:lnTo>
                    <a:pt x="169828" y="221796"/>
                  </a:lnTo>
                  <a:lnTo>
                    <a:pt x="171796" y="242466"/>
                  </a:lnTo>
                  <a:lnTo>
                    <a:pt x="170683" y="252891"/>
                  </a:lnTo>
                  <a:lnTo>
                    <a:pt x="160087" y="270713"/>
                  </a:lnTo>
                  <a:lnTo>
                    <a:pt x="143680" y="285264"/>
                  </a:lnTo>
                  <a:lnTo>
                    <a:pt x="124689" y="295630"/>
                  </a:lnTo>
                  <a:lnTo>
                    <a:pt x="63171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453139" y="3842901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9756"/>
                  </a:lnTo>
                  <a:lnTo>
                    <a:pt x="9065" y="208642"/>
                  </a:lnTo>
                  <a:lnTo>
                    <a:pt x="17475" y="267988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411026" y="3970707"/>
              <a:ext cx="147400" cy="30123"/>
            </a:xfrm>
            <a:custGeom>
              <a:avLst/>
              <a:gdLst/>
              <a:ahLst/>
              <a:cxnLst/>
              <a:rect l="0" t="0" r="0" b="0"/>
              <a:pathLst>
                <a:path w="147400" h="30123">
                  <a:moveTo>
                    <a:pt x="147399" y="9065"/>
                  </a:moveTo>
                  <a:lnTo>
                    <a:pt x="88782" y="0"/>
                  </a:lnTo>
                  <a:lnTo>
                    <a:pt x="53991" y="4559"/>
                  </a:lnTo>
                  <a:lnTo>
                    <a:pt x="0" y="30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579481" y="412717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358176" y="4200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5695917" y="1379233"/>
            <a:ext cx="2705825" cy="713010"/>
            <a:chOff x="5695917" y="1379233"/>
            <a:chExt cx="2705825" cy="713010"/>
          </a:xfrm>
        </p:grpSpPr>
        <p:sp>
          <p:nvSpPr>
            <p:cNvPr id="114" name="Freeform 113"/>
            <p:cNvSpPr/>
            <p:nvPr/>
          </p:nvSpPr>
          <p:spPr>
            <a:xfrm>
              <a:off x="5695917" y="161086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706445" y="1476820"/>
              <a:ext cx="397331" cy="615423"/>
            </a:xfrm>
            <a:custGeom>
              <a:avLst/>
              <a:gdLst/>
              <a:ahLst/>
              <a:cxnLst/>
              <a:rect l="0" t="0" r="0" b="0"/>
              <a:pathLst>
                <a:path w="397331" h="615423">
                  <a:moveTo>
                    <a:pt x="0" y="91926"/>
                  </a:moveTo>
                  <a:lnTo>
                    <a:pt x="20244" y="47963"/>
                  </a:lnTo>
                  <a:lnTo>
                    <a:pt x="39403" y="23268"/>
                  </a:lnTo>
                  <a:lnTo>
                    <a:pt x="65487" y="6722"/>
                  </a:lnTo>
                  <a:lnTo>
                    <a:pt x="101032" y="0"/>
                  </a:lnTo>
                  <a:lnTo>
                    <a:pt x="141200" y="3597"/>
                  </a:lnTo>
                  <a:lnTo>
                    <a:pt x="177148" y="17661"/>
                  </a:lnTo>
                  <a:lnTo>
                    <a:pt x="192986" y="33183"/>
                  </a:lnTo>
                  <a:lnTo>
                    <a:pt x="212687" y="71744"/>
                  </a:lnTo>
                  <a:lnTo>
                    <a:pt x="214240" y="92315"/>
                  </a:lnTo>
                  <a:lnTo>
                    <a:pt x="209862" y="113156"/>
                  </a:lnTo>
                  <a:lnTo>
                    <a:pt x="182033" y="174999"/>
                  </a:lnTo>
                  <a:lnTo>
                    <a:pt x="150386" y="214144"/>
                  </a:lnTo>
                  <a:lnTo>
                    <a:pt x="150560" y="217858"/>
                  </a:lnTo>
                  <a:lnTo>
                    <a:pt x="155356" y="219165"/>
                  </a:lnTo>
                  <a:lnTo>
                    <a:pt x="171993" y="219836"/>
                  </a:lnTo>
                  <a:lnTo>
                    <a:pt x="233107" y="237431"/>
                  </a:lnTo>
                  <a:lnTo>
                    <a:pt x="270540" y="256051"/>
                  </a:lnTo>
                  <a:lnTo>
                    <a:pt x="315223" y="296311"/>
                  </a:lnTo>
                  <a:lnTo>
                    <a:pt x="360009" y="349428"/>
                  </a:lnTo>
                  <a:lnTo>
                    <a:pt x="386145" y="410119"/>
                  </a:lnTo>
                  <a:lnTo>
                    <a:pt x="397330" y="472843"/>
                  </a:lnTo>
                  <a:lnTo>
                    <a:pt x="388089" y="516096"/>
                  </a:lnTo>
                  <a:lnTo>
                    <a:pt x="364944" y="552958"/>
                  </a:lnTo>
                  <a:lnTo>
                    <a:pt x="345861" y="569010"/>
                  </a:lnTo>
                  <a:lnTo>
                    <a:pt x="293836" y="594436"/>
                  </a:lnTo>
                  <a:lnTo>
                    <a:pt x="244340" y="609445"/>
                  </a:lnTo>
                  <a:lnTo>
                    <a:pt x="185959" y="615422"/>
                  </a:lnTo>
                  <a:lnTo>
                    <a:pt x="147399" y="607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266732" y="1726673"/>
              <a:ext cx="39839" cy="38321"/>
            </a:xfrm>
            <a:custGeom>
              <a:avLst/>
              <a:gdLst/>
              <a:ahLst/>
              <a:cxnLst/>
              <a:rect l="0" t="0" r="0" b="0"/>
              <a:pathLst>
                <a:path w="39839" h="38321">
                  <a:moveTo>
                    <a:pt x="29309" y="0"/>
                  </a:moveTo>
                  <a:lnTo>
                    <a:pt x="0" y="29309"/>
                  </a:lnTo>
                  <a:lnTo>
                    <a:pt x="411" y="33577"/>
                  </a:lnTo>
                  <a:lnTo>
                    <a:pt x="5364" y="36423"/>
                  </a:lnTo>
                  <a:lnTo>
                    <a:pt x="13346" y="38320"/>
                  </a:lnTo>
                  <a:lnTo>
                    <a:pt x="21007" y="37245"/>
                  </a:lnTo>
                  <a:lnTo>
                    <a:pt x="35758" y="29812"/>
                  </a:lnTo>
                  <a:lnTo>
                    <a:pt x="38287" y="24554"/>
                  </a:lnTo>
                  <a:lnTo>
                    <a:pt x="37635" y="18709"/>
                  </a:lnTo>
                  <a:lnTo>
                    <a:pt x="34859" y="12473"/>
                  </a:lnTo>
                  <a:lnTo>
                    <a:pt x="30670" y="11825"/>
                  </a:lnTo>
                  <a:lnTo>
                    <a:pt x="25537" y="14902"/>
                  </a:lnTo>
                  <a:lnTo>
                    <a:pt x="19775" y="20463"/>
                  </a:lnTo>
                  <a:lnTo>
                    <a:pt x="19444" y="25340"/>
                  </a:lnTo>
                  <a:lnTo>
                    <a:pt x="22732" y="29762"/>
                  </a:lnTo>
                  <a:lnTo>
                    <a:pt x="28434" y="33879"/>
                  </a:lnTo>
                  <a:lnTo>
                    <a:pt x="32235" y="34285"/>
                  </a:lnTo>
                  <a:lnTo>
                    <a:pt x="34769" y="32215"/>
                  </a:lnTo>
                  <a:lnTo>
                    <a:pt x="3983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443898" y="1484518"/>
              <a:ext cx="353282" cy="452726"/>
            </a:xfrm>
            <a:custGeom>
              <a:avLst/>
              <a:gdLst/>
              <a:ahLst/>
              <a:cxnLst/>
              <a:rect l="0" t="0" r="0" b="0"/>
              <a:pathLst>
                <a:path w="353282" h="452726">
                  <a:moveTo>
                    <a:pt x="252226" y="0"/>
                  </a:moveTo>
                  <a:lnTo>
                    <a:pt x="208263" y="23719"/>
                  </a:lnTo>
                  <a:lnTo>
                    <a:pt x="151992" y="30031"/>
                  </a:lnTo>
                  <a:lnTo>
                    <a:pt x="94603" y="31278"/>
                  </a:lnTo>
                  <a:lnTo>
                    <a:pt x="38207" y="37114"/>
                  </a:lnTo>
                  <a:lnTo>
                    <a:pt x="16336" y="46131"/>
                  </a:lnTo>
                  <a:lnTo>
                    <a:pt x="7229" y="51811"/>
                  </a:lnTo>
                  <a:lnTo>
                    <a:pt x="2327" y="59107"/>
                  </a:lnTo>
                  <a:lnTo>
                    <a:pt x="0" y="76572"/>
                  </a:lnTo>
                  <a:lnTo>
                    <a:pt x="5985" y="92914"/>
                  </a:lnTo>
                  <a:lnTo>
                    <a:pt x="10856" y="100547"/>
                  </a:lnTo>
                  <a:lnTo>
                    <a:pt x="22435" y="156495"/>
                  </a:lnTo>
                  <a:lnTo>
                    <a:pt x="25333" y="167501"/>
                  </a:lnTo>
                  <a:lnTo>
                    <a:pt x="30774" y="173668"/>
                  </a:lnTo>
                  <a:lnTo>
                    <a:pt x="37911" y="176610"/>
                  </a:lnTo>
                  <a:lnTo>
                    <a:pt x="46178" y="177401"/>
                  </a:lnTo>
                  <a:lnTo>
                    <a:pt x="61604" y="172042"/>
                  </a:lnTo>
                  <a:lnTo>
                    <a:pt x="68992" y="167337"/>
                  </a:lnTo>
                  <a:lnTo>
                    <a:pt x="101748" y="160715"/>
                  </a:lnTo>
                  <a:lnTo>
                    <a:pt x="161974" y="158478"/>
                  </a:lnTo>
                  <a:lnTo>
                    <a:pt x="205858" y="160430"/>
                  </a:lnTo>
                  <a:lnTo>
                    <a:pt x="259488" y="177746"/>
                  </a:lnTo>
                  <a:lnTo>
                    <a:pt x="281189" y="186623"/>
                  </a:lnTo>
                  <a:lnTo>
                    <a:pt x="306562" y="205944"/>
                  </a:lnTo>
                  <a:lnTo>
                    <a:pt x="343234" y="253461"/>
                  </a:lnTo>
                  <a:lnTo>
                    <a:pt x="353281" y="295678"/>
                  </a:lnTo>
                  <a:lnTo>
                    <a:pt x="350668" y="339642"/>
                  </a:lnTo>
                  <a:lnTo>
                    <a:pt x="336896" y="376715"/>
                  </a:lnTo>
                  <a:lnTo>
                    <a:pt x="317997" y="404337"/>
                  </a:lnTo>
                  <a:lnTo>
                    <a:pt x="291991" y="421750"/>
                  </a:lnTo>
                  <a:lnTo>
                    <a:pt x="230963" y="445452"/>
                  </a:lnTo>
                  <a:lnTo>
                    <a:pt x="174543" y="451288"/>
                  </a:lnTo>
                  <a:lnTo>
                    <a:pt x="125884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022507" y="1642445"/>
              <a:ext cx="147401" cy="10530"/>
            </a:xfrm>
            <a:custGeom>
              <a:avLst/>
              <a:gdLst/>
              <a:ahLst/>
              <a:cxnLst/>
              <a:rect l="0" t="0" r="0" b="0"/>
              <a:pathLst>
                <a:path w="147401" h="10530">
                  <a:moveTo>
                    <a:pt x="147400" y="0"/>
                  </a:moveTo>
                  <a:lnTo>
                    <a:pt x="109921" y="8333"/>
                  </a:lnTo>
                  <a:lnTo>
                    <a:pt x="52909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324749" y="1402858"/>
              <a:ext cx="266298" cy="439178"/>
            </a:xfrm>
            <a:custGeom>
              <a:avLst/>
              <a:gdLst/>
              <a:ahLst/>
              <a:cxnLst/>
              <a:rect l="0" t="0" r="0" b="0"/>
              <a:pathLst>
                <a:path w="266298" h="439178">
                  <a:moveTo>
                    <a:pt x="266297" y="92188"/>
                  </a:moveTo>
                  <a:lnTo>
                    <a:pt x="215302" y="146303"/>
                  </a:lnTo>
                  <a:lnTo>
                    <a:pt x="178777" y="206072"/>
                  </a:lnTo>
                  <a:lnTo>
                    <a:pt x="150527" y="260956"/>
                  </a:lnTo>
                  <a:lnTo>
                    <a:pt x="128006" y="316858"/>
                  </a:lnTo>
                  <a:lnTo>
                    <a:pt x="113462" y="372960"/>
                  </a:lnTo>
                  <a:lnTo>
                    <a:pt x="110633" y="401029"/>
                  </a:lnTo>
                  <a:lnTo>
                    <a:pt x="113388" y="412726"/>
                  </a:lnTo>
                  <a:lnTo>
                    <a:pt x="125808" y="431961"/>
                  </a:lnTo>
                  <a:lnTo>
                    <a:pt x="134033" y="436857"/>
                  </a:lnTo>
                  <a:lnTo>
                    <a:pt x="152531" y="439177"/>
                  </a:lnTo>
                  <a:lnTo>
                    <a:pt x="182676" y="433905"/>
                  </a:lnTo>
                  <a:lnTo>
                    <a:pt x="213835" y="413756"/>
                  </a:lnTo>
                  <a:lnTo>
                    <a:pt x="246229" y="382742"/>
                  </a:lnTo>
                  <a:lnTo>
                    <a:pt x="256598" y="364043"/>
                  </a:lnTo>
                  <a:lnTo>
                    <a:pt x="263424" y="328196"/>
                  </a:lnTo>
                  <a:lnTo>
                    <a:pt x="258781" y="304705"/>
                  </a:lnTo>
                  <a:lnTo>
                    <a:pt x="243013" y="274869"/>
                  </a:lnTo>
                  <a:lnTo>
                    <a:pt x="216724" y="243827"/>
                  </a:lnTo>
                  <a:lnTo>
                    <a:pt x="159106" y="208098"/>
                  </a:lnTo>
                  <a:lnTo>
                    <a:pt x="98976" y="172919"/>
                  </a:lnTo>
                  <a:lnTo>
                    <a:pt x="35940" y="129624"/>
                  </a:lnTo>
                  <a:lnTo>
                    <a:pt x="12689" y="101331"/>
                  </a:lnTo>
                  <a:lnTo>
                    <a:pt x="2285" y="81044"/>
                  </a:lnTo>
                  <a:lnTo>
                    <a:pt x="0" y="57209"/>
                  </a:lnTo>
                  <a:lnTo>
                    <a:pt x="1028" y="44302"/>
                  </a:lnTo>
                  <a:lnTo>
                    <a:pt x="5223" y="34528"/>
                  </a:lnTo>
                  <a:lnTo>
                    <a:pt x="19243" y="20548"/>
                  </a:lnTo>
                  <a:lnTo>
                    <a:pt x="46866" y="6101"/>
                  </a:lnTo>
                  <a:lnTo>
                    <a:pt x="82868" y="0"/>
                  </a:lnTo>
                  <a:lnTo>
                    <a:pt x="106395" y="4812"/>
                  </a:lnTo>
                  <a:lnTo>
                    <a:pt x="136250" y="20676"/>
                  </a:lnTo>
                  <a:lnTo>
                    <a:pt x="156795" y="40194"/>
                  </a:lnTo>
                  <a:lnTo>
                    <a:pt x="171541" y="60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843730" y="1642445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57350" y="3120"/>
                  </a:lnTo>
                  <a:lnTo>
                    <a:pt x="94464" y="9553"/>
                  </a:lnTo>
                  <a:lnTo>
                    <a:pt x="31398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927958" y="1568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970073" y="1726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370155" y="1442404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0"/>
                  </a:moveTo>
                  <a:lnTo>
                    <a:pt x="13628" y="55044"/>
                  </a:lnTo>
                  <a:lnTo>
                    <a:pt x="3039" y="109572"/>
                  </a:lnTo>
                  <a:lnTo>
                    <a:pt x="901" y="159197"/>
                  </a:lnTo>
                  <a:lnTo>
                    <a:pt x="267" y="210946"/>
                  </a:lnTo>
                  <a:lnTo>
                    <a:pt x="79" y="260204"/>
                  </a:lnTo>
                  <a:lnTo>
                    <a:pt x="24" y="30755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130044" y="1379233"/>
              <a:ext cx="208527" cy="251221"/>
            </a:xfrm>
            <a:custGeom>
              <a:avLst/>
              <a:gdLst/>
              <a:ahLst/>
              <a:cxnLst/>
              <a:rect l="0" t="0" r="0" b="0"/>
              <a:pathLst>
                <a:path w="208527" h="251221">
                  <a:moveTo>
                    <a:pt x="208526" y="242155"/>
                  </a:moveTo>
                  <a:lnTo>
                    <a:pt x="159594" y="245275"/>
                  </a:lnTo>
                  <a:lnTo>
                    <a:pt x="100465" y="251220"/>
                  </a:lnTo>
                  <a:lnTo>
                    <a:pt x="57835" y="246661"/>
                  </a:lnTo>
                  <a:lnTo>
                    <a:pt x="35877" y="237919"/>
                  </a:lnTo>
                  <a:lnTo>
                    <a:pt x="26746" y="232312"/>
                  </a:lnTo>
                  <a:lnTo>
                    <a:pt x="13481" y="216723"/>
                  </a:lnTo>
                  <a:lnTo>
                    <a:pt x="8306" y="207653"/>
                  </a:lnTo>
                  <a:lnTo>
                    <a:pt x="0" y="152238"/>
                  </a:lnTo>
                  <a:lnTo>
                    <a:pt x="1479" y="91899"/>
                  </a:lnTo>
                  <a:lnTo>
                    <a:pt x="7101" y="29591"/>
                  </a:lnTo>
                  <a:lnTo>
                    <a:pt x="84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8791295" y="1284476"/>
            <a:ext cx="529517" cy="445781"/>
            <a:chOff x="8791295" y="1284476"/>
            <a:chExt cx="529517" cy="445781"/>
          </a:xfrm>
        </p:grpSpPr>
        <p:sp>
          <p:nvSpPr>
            <p:cNvPr id="126" name="Freeform 125"/>
            <p:cNvSpPr/>
            <p:nvPr/>
          </p:nvSpPr>
          <p:spPr>
            <a:xfrm>
              <a:off x="8836702" y="1473989"/>
              <a:ext cx="7237" cy="189514"/>
            </a:xfrm>
            <a:custGeom>
              <a:avLst/>
              <a:gdLst/>
              <a:ahLst/>
              <a:cxnLst/>
              <a:rect l="0" t="0" r="0" b="0"/>
              <a:pathLst>
                <a:path w="7237" h="189514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0291"/>
                  </a:lnTo>
                  <a:lnTo>
                    <a:pt x="723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791295" y="1579274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3783" y="8334"/>
                  </a:lnTo>
                  <a:lnTo>
                    <a:pt x="48836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095271" y="1284476"/>
              <a:ext cx="225541" cy="445781"/>
            </a:xfrm>
            <a:custGeom>
              <a:avLst/>
              <a:gdLst/>
              <a:ahLst/>
              <a:cxnLst/>
              <a:rect l="0" t="0" r="0" b="0"/>
              <a:pathLst>
                <a:path w="225541" h="445781">
                  <a:moveTo>
                    <a:pt x="127693" y="0"/>
                  </a:moveTo>
                  <a:lnTo>
                    <a:pt x="91776" y="55045"/>
                  </a:lnTo>
                  <a:lnTo>
                    <a:pt x="64359" y="109573"/>
                  </a:lnTo>
                  <a:lnTo>
                    <a:pt x="46536" y="159198"/>
                  </a:lnTo>
                  <a:lnTo>
                    <a:pt x="30034" y="217190"/>
                  </a:lnTo>
                  <a:lnTo>
                    <a:pt x="14338" y="279252"/>
                  </a:lnTo>
                  <a:lnTo>
                    <a:pt x="0" y="330486"/>
                  </a:lnTo>
                  <a:lnTo>
                    <a:pt x="3857" y="393961"/>
                  </a:lnTo>
                  <a:lnTo>
                    <a:pt x="6531" y="406530"/>
                  </a:lnTo>
                  <a:lnTo>
                    <a:pt x="11823" y="416080"/>
                  </a:lnTo>
                  <a:lnTo>
                    <a:pt x="27062" y="429809"/>
                  </a:lnTo>
                  <a:lnTo>
                    <a:pt x="55372" y="444116"/>
                  </a:lnTo>
                  <a:lnTo>
                    <a:pt x="75663" y="445780"/>
                  </a:lnTo>
                  <a:lnTo>
                    <a:pt x="117285" y="437315"/>
                  </a:lnTo>
                  <a:lnTo>
                    <a:pt x="148785" y="422163"/>
                  </a:lnTo>
                  <a:lnTo>
                    <a:pt x="189701" y="387677"/>
                  </a:lnTo>
                  <a:lnTo>
                    <a:pt x="218407" y="347070"/>
                  </a:lnTo>
                  <a:lnTo>
                    <a:pt x="223264" y="336665"/>
                  </a:lnTo>
                  <a:lnTo>
                    <a:pt x="225540" y="315745"/>
                  </a:lnTo>
                  <a:lnTo>
                    <a:pt x="221483" y="295919"/>
                  </a:lnTo>
                  <a:lnTo>
                    <a:pt x="211881" y="279309"/>
                  </a:lnTo>
                  <a:lnTo>
                    <a:pt x="193575" y="267247"/>
                  </a:lnTo>
                  <a:lnTo>
                    <a:pt x="169842" y="259157"/>
                  </a:lnTo>
                  <a:lnTo>
                    <a:pt x="143696" y="255561"/>
                  </a:lnTo>
                  <a:lnTo>
                    <a:pt x="102669" y="264715"/>
                  </a:lnTo>
                  <a:lnTo>
                    <a:pt x="42234" y="292338"/>
                  </a:lnTo>
                  <a:lnTo>
                    <a:pt x="22408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5738031" y="1895129"/>
            <a:ext cx="1189721" cy="734644"/>
            <a:chOff x="5738031" y="1895129"/>
            <a:chExt cx="1189721" cy="734644"/>
          </a:xfrm>
        </p:grpSpPr>
        <p:sp>
          <p:nvSpPr>
            <p:cNvPr id="130" name="Freeform 129"/>
            <p:cNvSpPr/>
            <p:nvPr/>
          </p:nvSpPr>
          <p:spPr>
            <a:xfrm>
              <a:off x="5738031" y="1895129"/>
              <a:ext cx="1189721" cy="250647"/>
            </a:xfrm>
            <a:custGeom>
              <a:avLst/>
              <a:gdLst/>
              <a:ahLst/>
              <a:cxnLst/>
              <a:rect l="0" t="0" r="0" b="0"/>
              <a:pathLst>
                <a:path w="1189721" h="250647">
                  <a:moveTo>
                    <a:pt x="1189720" y="0"/>
                  </a:moveTo>
                  <a:lnTo>
                    <a:pt x="1181386" y="37478"/>
                  </a:lnTo>
                  <a:lnTo>
                    <a:pt x="1182962" y="75446"/>
                  </a:lnTo>
                  <a:lnTo>
                    <a:pt x="1188385" y="130196"/>
                  </a:lnTo>
                  <a:lnTo>
                    <a:pt x="1185320" y="140610"/>
                  </a:lnTo>
                  <a:lnTo>
                    <a:pt x="1179768" y="148722"/>
                  </a:lnTo>
                  <a:lnTo>
                    <a:pt x="1172557" y="155300"/>
                  </a:lnTo>
                  <a:lnTo>
                    <a:pt x="1164239" y="158516"/>
                  </a:lnTo>
                  <a:lnTo>
                    <a:pt x="1145640" y="158969"/>
                  </a:lnTo>
                  <a:lnTo>
                    <a:pt x="1091585" y="149731"/>
                  </a:lnTo>
                  <a:lnTo>
                    <a:pt x="1054968" y="151210"/>
                  </a:lnTo>
                  <a:lnTo>
                    <a:pt x="992081" y="158213"/>
                  </a:lnTo>
                  <a:lnTo>
                    <a:pt x="936817" y="166086"/>
                  </a:lnTo>
                  <a:lnTo>
                    <a:pt x="880840" y="167988"/>
                  </a:lnTo>
                  <a:lnTo>
                    <a:pt x="817488" y="168364"/>
                  </a:lnTo>
                  <a:lnTo>
                    <a:pt x="755581" y="168438"/>
                  </a:lnTo>
                  <a:lnTo>
                    <a:pt x="704677" y="168451"/>
                  </a:lnTo>
                  <a:lnTo>
                    <a:pt x="655669" y="168455"/>
                  </a:lnTo>
                  <a:lnTo>
                    <a:pt x="597188" y="168456"/>
                  </a:lnTo>
                  <a:lnTo>
                    <a:pt x="541746" y="169626"/>
                  </a:lnTo>
                  <a:lnTo>
                    <a:pt x="479353" y="177521"/>
                  </a:lnTo>
                  <a:lnTo>
                    <a:pt x="418754" y="187125"/>
                  </a:lnTo>
                  <a:lnTo>
                    <a:pt x="357871" y="196434"/>
                  </a:lnTo>
                  <a:lnTo>
                    <a:pt x="296402" y="205156"/>
                  </a:lnTo>
                  <a:lnTo>
                    <a:pt x="234033" y="212977"/>
                  </a:lnTo>
                  <a:lnTo>
                    <a:pt x="172065" y="221199"/>
                  </a:lnTo>
                  <a:lnTo>
                    <a:pt x="116289" y="235612"/>
                  </a:lnTo>
                  <a:lnTo>
                    <a:pt x="65388" y="248099"/>
                  </a:lnTo>
                  <a:lnTo>
                    <a:pt x="38030" y="250646"/>
                  </a:lnTo>
                  <a:lnTo>
                    <a:pt x="28863" y="246646"/>
                  </a:lnTo>
                  <a:lnTo>
                    <a:pt x="22751" y="239300"/>
                  </a:lnTo>
                  <a:lnTo>
                    <a:pt x="18677" y="229723"/>
                  </a:lnTo>
                  <a:lnTo>
                    <a:pt x="17270" y="209724"/>
                  </a:lnTo>
                  <a:lnTo>
                    <a:pt x="16815" y="172495"/>
                  </a:lnTo>
                  <a:lnTo>
                    <a:pt x="9272" y="124419"/>
                  </a:lnTo>
                  <a:lnTo>
                    <a:pt x="2747" y="8248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317098" y="2053057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10529" y="0"/>
                  </a:moveTo>
                  <a:lnTo>
                    <a:pt x="7409" y="4269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148932" y="2379440"/>
              <a:ext cx="10240" cy="221099"/>
            </a:xfrm>
            <a:custGeom>
              <a:avLst/>
              <a:gdLst/>
              <a:ahLst/>
              <a:cxnLst/>
              <a:rect l="0" t="0" r="0" b="0"/>
              <a:pathLst>
                <a:path w="10240" h="221099">
                  <a:moveTo>
                    <a:pt x="10239" y="0"/>
                  </a:moveTo>
                  <a:lnTo>
                    <a:pt x="1174" y="58617"/>
                  </a:lnTo>
                  <a:lnTo>
                    <a:pt x="0" y="112791"/>
                  </a:lnTo>
                  <a:lnTo>
                    <a:pt x="2887" y="165433"/>
                  </a:lnTo>
                  <a:lnTo>
                    <a:pt x="10239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296447" y="2358383"/>
              <a:ext cx="270013" cy="271390"/>
            </a:xfrm>
            <a:custGeom>
              <a:avLst/>
              <a:gdLst/>
              <a:ahLst/>
              <a:cxnLst/>
              <a:rect l="0" t="0" r="0" b="0"/>
              <a:pathLst>
                <a:path w="270013" h="271390">
                  <a:moveTo>
                    <a:pt x="199636" y="0"/>
                  </a:moveTo>
                  <a:lnTo>
                    <a:pt x="162158" y="8333"/>
                  </a:lnTo>
                  <a:lnTo>
                    <a:pt x="104320" y="17475"/>
                  </a:lnTo>
                  <a:lnTo>
                    <a:pt x="51432" y="17230"/>
                  </a:lnTo>
                  <a:lnTo>
                    <a:pt x="37662" y="14996"/>
                  </a:lnTo>
                  <a:lnTo>
                    <a:pt x="16124" y="18753"/>
                  </a:lnTo>
                  <a:lnTo>
                    <a:pt x="7104" y="23031"/>
                  </a:lnTo>
                  <a:lnTo>
                    <a:pt x="2261" y="30562"/>
                  </a:lnTo>
                  <a:lnTo>
                    <a:pt x="0" y="51407"/>
                  </a:lnTo>
                  <a:lnTo>
                    <a:pt x="11100" y="108242"/>
                  </a:lnTo>
                  <a:lnTo>
                    <a:pt x="14284" y="121294"/>
                  </a:lnTo>
                  <a:lnTo>
                    <a:pt x="18746" y="126486"/>
                  </a:lnTo>
                  <a:lnTo>
                    <a:pt x="24061" y="126438"/>
                  </a:lnTo>
                  <a:lnTo>
                    <a:pt x="75573" y="92716"/>
                  </a:lnTo>
                  <a:lnTo>
                    <a:pt x="95364" y="91120"/>
                  </a:lnTo>
                  <a:lnTo>
                    <a:pt x="154362" y="96617"/>
                  </a:lnTo>
                  <a:lnTo>
                    <a:pt x="209748" y="118413"/>
                  </a:lnTo>
                  <a:lnTo>
                    <a:pt x="241626" y="140760"/>
                  </a:lnTo>
                  <a:lnTo>
                    <a:pt x="262120" y="169609"/>
                  </a:lnTo>
                  <a:lnTo>
                    <a:pt x="270012" y="205972"/>
                  </a:lnTo>
                  <a:lnTo>
                    <a:pt x="265619" y="226464"/>
                  </a:lnTo>
                  <a:lnTo>
                    <a:pt x="261172" y="235204"/>
                  </a:lnTo>
                  <a:lnTo>
                    <a:pt x="246872" y="248035"/>
                  </a:lnTo>
                  <a:lnTo>
                    <a:pt x="209096" y="265804"/>
                  </a:lnTo>
                  <a:lnTo>
                    <a:pt x="172673" y="271389"/>
                  </a:lnTo>
                  <a:lnTo>
                    <a:pt x="115408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7254134" y="1874072"/>
            <a:ext cx="1167111" cy="711558"/>
            <a:chOff x="7254134" y="1874072"/>
            <a:chExt cx="1167111" cy="711558"/>
          </a:xfrm>
        </p:grpSpPr>
        <p:sp>
          <p:nvSpPr>
            <p:cNvPr id="135" name="Freeform 134"/>
            <p:cNvSpPr/>
            <p:nvPr/>
          </p:nvSpPr>
          <p:spPr>
            <a:xfrm>
              <a:off x="7254134" y="1874072"/>
              <a:ext cx="1167111" cy="200037"/>
            </a:xfrm>
            <a:custGeom>
              <a:avLst/>
              <a:gdLst/>
              <a:ahLst/>
              <a:cxnLst/>
              <a:rect l="0" t="0" r="0" b="0"/>
              <a:pathLst>
                <a:path w="1167111" h="200037">
                  <a:moveTo>
                    <a:pt x="1158135" y="0"/>
                  </a:moveTo>
                  <a:lnTo>
                    <a:pt x="1152546" y="16768"/>
                  </a:lnTo>
                  <a:lnTo>
                    <a:pt x="1156590" y="75446"/>
                  </a:lnTo>
                  <a:lnTo>
                    <a:pt x="1165167" y="136884"/>
                  </a:lnTo>
                  <a:lnTo>
                    <a:pt x="1167110" y="163003"/>
                  </a:lnTo>
                  <a:lnTo>
                    <a:pt x="1164118" y="173009"/>
                  </a:lnTo>
                  <a:lnTo>
                    <a:pt x="1158614" y="180850"/>
                  </a:lnTo>
                  <a:lnTo>
                    <a:pt x="1151435" y="187247"/>
                  </a:lnTo>
                  <a:lnTo>
                    <a:pt x="1130982" y="194355"/>
                  </a:lnTo>
                  <a:lnTo>
                    <a:pt x="1107462" y="196345"/>
                  </a:lnTo>
                  <a:lnTo>
                    <a:pt x="1053110" y="185055"/>
                  </a:lnTo>
                  <a:lnTo>
                    <a:pt x="995146" y="180184"/>
                  </a:lnTo>
                  <a:lnTo>
                    <a:pt x="937424" y="179222"/>
                  </a:lnTo>
                  <a:lnTo>
                    <a:pt x="880961" y="179031"/>
                  </a:lnTo>
                  <a:lnTo>
                    <a:pt x="824748" y="178994"/>
                  </a:lnTo>
                  <a:lnTo>
                    <a:pt x="771704" y="182106"/>
                  </a:lnTo>
                  <a:lnTo>
                    <a:pt x="715905" y="188050"/>
                  </a:lnTo>
                  <a:lnTo>
                    <a:pt x="664199" y="196460"/>
                  </a:lnTo>
                  <a:lnTo>
                    <a:pt x="610139" y="199334"/>
                  </a:lnTo>
                  <a:lnTo>
                    <a:pt x="554400" y="199902"/>
                  </a:lnTo>
                  <a:lnTo>
                    <a:pt x="498330" y="200014"/>
                  </a:lnTo>
                  <a:lnTo>
                    <a:pt x="439073" y="200036"/>
                  </a:lnTo>
                  <a:lnTo>
                    <a:pt x="382568" y="194451"/>
                  </a:lnTo>
                  <a:lnTo>
                    <a:pt x="330376" y="182083"/>
                  </a:lnTo>
                  <a:lnTo>
                    <a:pt x="268678" y="170482"/>
                  </a:lnTo>
                  <a:lnTo>
                    <a:pt x="214943" y="167686"/>
                  </a:lnTo>
                  <a:lnTo>
                    <a:pt x="180281" y="162509"/>
                  </a:lnTo>
                  <a:lnTo>
                    <a:pt x="120924" y="167442"/>
                  </a:lnTo>
                  <a:lnTo>
                    <a:pt x="67474" y="167086"/>
                  </a:lnTo>
                  <a:lnTo>
                    <a:pt x="44027" y="162778"/>
                  </a:lnTo>
                  <a:lnTo>
                    <a:pt x="35200" y="157652"/>
                  </a:lnTo>
                  <a:lnTo>
                    <a:pt x="22274" y="142597"/>
                  </a:lnTo>
                  <a:lnTo>
                    <a:pt x="15749" y="121088"/>
                  </a:lnTo>
                  <a:lnTo>
                    <a:pt x="5970" y="6915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854259" y="2021471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10529" y="0"/>
                  </a:moveTo>
                  <a:lnTo>
                    <a:pt x="7409" y="42692"/>
                  </a:lnTo>
                  <a:lnTo>
                    <a:pt x="976" y="10323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833202" y="2304006"/>
              <a:ext cx="210571" cy="281624"/>
            </a:xfrm>
            <a:custGeom>
              <a:avLst/>
              <a:gdLst/>
              <a:ahLst/>
              <a:cxnLst/>
              <a:rect l="0" t="0" r="0" b="0"/>
              <a:pathLst>
                <a:path w="210571" h="281624">
                  <a:moveTo>
                    <a:pt x="0" y="96491"/>
                  </a:moveTo>
                  <a:lnTo>
                    <a:pt x="0" y="74134"/>
                  </a:lnTo>
                  <a:lnTo>
                    <a:pt x="11178" y="43463"/>
                  </a:lnTo>
                  <a:lnTo>
                    <a:pt x="34897" y="17738"/>
                  </a:lnTo>
                  <a:lnTo>
                    <a:pt x="64153" y="887"/>
                  </a:lnTo>
                  <a:lnTo>
                    <a:pt x="74354" y="0"/>
                  </a:lnTo>
                  <a:lnTo>
                    <a:pt x="95048" y="5253"/>
                  </a:lnTo>
                  <a:lnTo>
                    <a:pt x="120839" y="21364"/>
                  </a:lnTo>
                  <a:lnTo>
                    <a:pt x="143299" y="46545"/>
                  </a:lnTo>
                  <a:lnTo>
                    <a:pt x="151426" y="69224"/>
                  </a:lnTo>
                  <a:lnTo>
                    <a:pt x="163137" y="127259"/>
                  </a:lnTo>
                  <a:lnTo>
                    <a:pt x="153255" y="186200"/>
                  </a:lnTo>
                  <a:lnTo>
                    <a:pt x="138981" y="231195"/>
                  </a:lnTo>
                  <a:lnTo>
                    <a:pt x="108148" y="271218"/>
                  </a:lnTo>
                  <a:lnTo>
                    <a:pt x="88229" y="279433"/>
                  </a:lnTo>
                  <a:lnTo>
                    <a:pt x="76367" y="281623"/>
                  </a:lnTo>
                  <a:lnTo>
                    <a:pt x="53828" y="277818"/>
                  </a:lnTo>
                  <a:lnTo>
                    <a:pt x="42904" y="273527"/>
                  </a:lnTo>
                  <a:lnTo>
                    <a:pt x="34452" y="265988"/>
                  </a:lnTo>
                  <a:lnTo>
                    <a:pt x="21941" y="245133"/>
                  </a:lnTo>
                  <a:lnTo>
                    <a:pt x="18720" y="223385"/>
                  </a:lnTo>
                  <a:lnTo>
                    <a:pt x="19499" y="212673"/>
                  </a:lnTo>
                  <a:lnTo>
                    <a:pt x="23528" y="204361"/>
                  </a:lnTo>
                  <a:lnTo>
                    <a:pt x="37363" y="192006"/>
                  </a:lnTo>
                  <a:lnTo>
                    <a:pt x="58330" y="185736"/>
                  </a:lnTo>
                  <a:lnTo>
                    <a:pt x="82076" y="184119"/>
                  </a:lnTo>
                  <a:lnTo>
                    <a:pt x="136587" y="195667"/>
                  </a:lnTo>
                  <a:lnTo>
                    <a:pt x="186356" y="212424"/>
                  </a:lnTo>
                  <a:lnTo>
                    <a:pt x="210570" y="2228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Freeform 138"/>
          <p:cNvSpPr/>
          <p:nvPr/>
        </p:nvSpPr>
        <p:spPr>
          <a:xfrm>
            <a:off x="7085679" y="2432082"/>
            <a:ext cx="136871" cy="21058"/>
          </a:xfrm>
          <a:custGeom>
            <a:avLst/>
            <a:gdLst/>
            <a:ahLst/>
            <a:cxnLst/>
            <a:rect l="0" t="0" r="0" b="0"/>
            <a:pathLst>
              <a:path w="136871" h="21058">
                <a:moveTo>
                  <a:pt x="136870" y="0"/>
                </a:moveTo>
                <a:lnTo>
                  <a:pt x="94178" y="3120"/>
                </a:lnTo>
                <a:lnTo>
                  <a:pt x="31534" y="18212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3" name="Group 142"/>
          <p:cNvGrpSpPr/>
          <p:nvPr/>
        </p:nvGrpSpPr>
        <p:grpSpPr>
          <a:xfrm>
            <a:off x="8559669" y="2284683"/>
            <a:ext cx="600706" cy="311305"/>
            <a:chOff x="8559669" y="2284683"/>
            <a:chExt cx="600706" cy="311305"/>
          </a:xfrm>
        </p:grpSpPr>
        <p:sp>
          <p:nvSpPr>
            <p:cNvPr id="140" name="Freeform 139"/>
            <p:cNvSpPr/>
            <p:nvPr/>
          </p:nvSpPr>
          <p:spPr>
            <a:xfrm>
              <a:off x="8622839" y="237944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8334" y="37478"/>
                  </a:lnTo>
                  <a:lnTo>
                    <a:pt x="17475" y="9297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559669" y="2453139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31586"/>
                  </a:moveTo>
                  <a:lnTo>
                    <a:pt x="188862" y="20408"/>
                  </a:lnTo>
                  <a:lnTo>
                    <a:pt x="170896" y="14920"/>
                  </a:lnTo>
                  <a:lnTo>
                    <a:pt x="114965" y="3872"/>
                  </a:lnTo>
                  <a:lnTo>
                    <a:pt x="62310" y="7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930564" y="2284683"/>
              <a:ext cx="229811" cy="311305"/>
            </a:xfrm>
            <a:custGeom>
              <a:avLst/>
              <a:gdLst/>
              <a:ahLst/>
              <a:cxnLst/>
              <a:rect l="0" t="0" r="0" b="0"/>
              <a:pathLst>
                <a:path w="229811" h="311305">
                  <a:moveTo>
                    <a:pt x="81830" y="0"/>
                  </a:moveTo>
                  <a:lnTo>
                    <a:pt x="47083" y="61111"/>
                  </a:lnTo>
                  <a:lnTo>
                    <a:pt x="35009" y="95316"/>
                  </a:lnTo>
                  <a:lnTo>
                    <a:pt x="24098" y="145084"/>
                  </a:lnTo>
                  <a:lnTo>
                    <a:pt x="2997" y="200907"/>
                  </a:lnTo>
                  <a:lnTo>
                    <a:pt x="0" y="226553"/>
                  </a:lnTo>
                  <a:lnTo>
                    <a:pt x="4906" y="247309"/>
                  </a:lnTo>
                  <a:lnTo>
                    <a:pt x="27121" y="285288"/>
                  </a:lnTo>
                  <a:lnTo>
                    <a:pt x="49715" y="299540"/>
                  </a:lnTo>
                  <a:lnTo>
                    <a:pt x="92201" y="311021"/>
                  </a:lnTo>
                  <a:lnTo>
                    <a:pt x="131306" y="311304"/>
                  </a:lnTo>
                  <a:lnTo>
                    <a:pt x="175961" y="300918"/>
                  </a:lnTo>
                  <a:lnTo>
                    <a:pt x="202397" y="285433"/>
                  </a:lnTo>
                  <a:lnTo>
                    <a:pt x="225048" y="266027"/>
                  </a:lnTo>
                  <a:lnTo>
                    <a:pt x="228781" y="256900"/>
                  </a:lnTo>
                  <a:lnTo>
                    <a:pt x="229810" y="234281"/>
                  </a:lnTo>
                  <a:lnTo>
                    <a:pt x="223812" y="200828"/>
                  </a:lnTo>
                  <a:lnTo>
                    <a:pt x="218598" y="192377"/>
                  </a:lnTo>
                  <a:lnTo>
                    <a:pt x="203447" y="179868"/>
                  </a:lnTo>
                  <a:lnTo>
                    <a:pt x="175186" y="166248"/>
                  </a:lnTo>
                  <a:lnTo>
                    <a:pt x="154907" y="164746"/>
                  </a:lnTo>
                  <a:lnTo>
                    <a:pt x="103975" y="176373"/>
                  </a:lnTo>
                  <a:lnTo>
                    <a:pt x="71301" y="1895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2034031" y="1800373"/>
            <a:ext cx="1882314" cy="151915"/>
            <a:chOff x="2034031" y="1800373"/>
            <a:chExt cx="1882314" cy="151915"/>
          </a:xfrm>
        </p:grpSpPr>
        <p:sp>
          <p:nvSpPr>
            <p:cNvPr id="144" name="Freeform 143"/>
            <p:cNvSpPr/>
            <p:nvPr/>
          </p:nvSpPr>
          <p:spPr>
            <a:xfrm>
              <a:off x="2034031" y="1842487"/>
              <a:ext cx="998177" cy="109801"/>
            </a:xfrm>
            <a:custGeom>
              <a:avLst/>
              <a:gdLst/>
              <a:ahLst/>
              <a:cxnLst/>
              <a:rect l="0" t="0" r="0" b="0"/>
              <a:pathLst>
                <a:path w="998177" h="109801">
                  <a:moveTo>
                    <a:pt x="998176" y="10528"/>
                  </a:moveTo>
                  <a:lnTo>
                    <a:pt x="989842" y="48006"/>
                  </a:lnTo>
                  <a:lnTo>
                    <a:pt x="982492" y="93840"/>
                  </a:lnTo>
                  <a:lnTo>
                    <a:pt x="976021" y="101165"/>
                  </a:lnTo>
                  <a:lnTo>
                    <a:pt x="956354" y="109303"/>
                  </a:lnTo>
                  <a:lnTo>
                    <a:pt x="935135" y="109800"/>
                  </a:lnTo>
                  <a:lnTo>
                    <a:pt x="871845" y="94228"/>
                  </a:lnTo>
                  <a:lnTo>
                    <a:pt x="837132" y="87191"/>
                  </a:lnTo>
                  <a:lnTo>
                    <a:pt x="776884" y="77382"/>
                  </a:lnTo>
                  <a:lnTo>
                    <a:pt x="738546" y="75960"/>
                  </a:lnTo>
                  <a:lnTo>
                    <a:pt x="677203" y="82908"/>
                  </a:lnTo>
                  <a:lnTo>
                    <a:pt x="622342" y="83967"/>
                  </a:lnTo>
                  <a:lnTo>
                    <a:pt x="563325" y="84176"/>
                  </a:lnTo>
                  <a:lnTo>
                    <a:pt x="501278" y="84217"/>
                  </a:lnTo>
                  <a:lnTo>
                    <a:pt x="438161" y="92560"/>
                  </a:lnTo>
                  <a:lnTo>
                    <a:pt x="376947" y="101702"/>
                  </a:lnTo>
                  <a:lnTo>
                    <a:pt x="323649" y="104577"/>
                  </a:lnTo>
                  <a:lnTo>
                    <a:pt x="268061" y="105145"/>
                  </a:lnTo>
                  <a:lnTo>
                    <a:pt x="212021" y="105257"/>
                  </a:lnTo>
                  <a:lnTo>
                    <a:pt x="155891" y="105279"/>
                  </a:lnTo>
                  <a:lnTo>
                    <a:pt x="99743" y="105284"/>
                  </a:lnTo>
                  <a:lnTo>
                    <a:pt x="44762" y="104114"/>
                  </a:lnTo>
                  <a:lnTo>
                    <a:pt x="21105" y="99695"/>
                  </a:lnTo>
                  <a:lnTo>
                    <a:pt x="13393" y="93370"/>
                  </a:lnTo>
                  <a:lnTo>
                    <a:pt x="4824" y="73863"/>
                  </a:lnTo>
                  <a:lnTo>
                    <a:pt x="0" y="36573"/>
                  </a:lnTo>
                  <a:lnTo>
                    <a:pt x="1991" y="18984"/>
                  </a:lnTo>
                  <a:lnTo>
                    <a:pt x="84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074321" y="1800373"/>
              <a:ext cx="842024" cy="128893"/>
            </a:xfrm>
            <a:custGeom>
              <a:avLst/>
              <a:gdLst/>
              <a:ahLst/>
              <a:cxnLst/>
              <a:rect l="0" t="0" r="0" b="0"/>
              <a:pathLst>
                <a:path w="842024" h="128893">
                  <a:moveTo>
                    <a:pt x="821223" y="0"/>
                  </a:moveTo>
                  <a:lnTo>
                    <a:pt x="832401" y="11178"/>
                  </a:lnTo>
                  <a:lnTo>
                    <a:pt x="837889" y="29144"/>
                  </a:lnTo>
                  <a:lnTo>
                    <a:pt x="841701" y="92312"/>
                  </a:lnTo>
                  <a:lnTo>
                    <a:pt x="842023" y="119796"/>
                  </a:lnTo>
                  <a:lnTo>
                    <a:pt x="839769" y="126657"/>
                  </a:lnTo>
                  <a:lnTo>
                    <a:pt x="835926" y="128892"/>
                  </a:lnTo>
                  <a:lnTo>
                    <a:pt x="831025" y="128042"/>
                  </a:lnTo>
                  <a:lnTo>
                    <a:pt x="767921" y="98930"/>
                  </a:lnTo>
                  <a:lnTo>
                    <a:pt x="715851" y="80806"/>
                  </a:lnTo>
                  <a:lnTo>
                    <a:pt x="665401" y="75103"/>
                  </a:lnTo>
                  <a:lnTo>
                    <a:pt x="610376" y="73976"/>
                  </a:lnTo>
                  <a:lnTo>
                    <a:pt x="554446" y="73754"/>
                  </a:lnTo>
                  <a:lnTo>
                    <a:pt x="498338" y="73710"/>
                  </a:lnTo>
                  <a:lnTo>
                    <a:pt x="442194" y="73701"/>
                  </a:lnTo>
                  <a:lnTo>
                    <a:pt x="386044" y="73700"/>
                  </a:lnTo>
                  <a:lnTo>
                    <a:pt x="329893" y="73699"/>
                  </a:lnTo>
                  <a:lnTo>
                    <a:pt x="276860" y="76819"/>
                  </a:lnTo>
                  <a:lnTo>
                    <a:pt x="226654" y="82764"/>
                  </a:lnTo>
                  <a:lnTo>
                    <a:pt x="172846" y="85108"/>
                  </a:lnTo>
                  <a:lnTo>
                    <a:pt x="116391" y="98844"/>
                  </a:lnTo>
                  <a:lnTo>
                    <a:pt x="63247" y="115889"/>
                  </a:lnTo>
                  <a:lnTo>
                    <a:pt x="52693" y="119373"/>
                  </a:lnTo>
                  <a:lnTo>
                    <a:pt x="43318" y="119356"/>
                  </a:lnTo>
                  <a:lnTo>
                    <a:pt x="26661" y="113098"/>
                  </a:lnTo>
                  <a:lnTo>
                    <a:pt x="21284" y="105814"/>
                  </a:lnTo>
                  <a:lnTo>
                    <a:pt x="9533" y="6674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7075150" y="2737409"/>
            <a:ext cx="2125294" cy="463255"/>
            <a:chOff x="7075150" y="2737409"/>
            <a:chExt cx="2125294" cy="463255"/>
          </a:xfrm>
        </p:grpSpPr>
        <p:sp>
          <p:nvSpPr>
            <p:cNvPr id="147" name="Freeform 146"/>
            <p:cNvSpPr/>
            <p:nvPr/>
          </p:nvSpPr>
          <p:spPr>
            <a:xfrm>
              <a:off x="7075150" y="2905865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10095" y="181528"/>
                  </a:lnTo>
                  <a:lnTo>
                    <a:pt x="10472" y="240079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222549" y="2880801"/>
              <a:ext cx="265409" cy="295307"/>
            </a:xfrm>
            <a:custGeom>
              <a:avLst/>
              <a:gdLst/>
              <a:ahLst/>
              <a:cxnLst/>
              <a:rect l="0" t="0" r="0" b="0"/>
              <a:pathLst>
                <a:path w="265409" h="295307">
                  <a:moveTo>
                    <a:pt x="0" y="67178"/>
                  </a:moveTo>
                  <a:lnTo>
                    <a:pt x="9575" y="43131"/>
                  </a:lnTo>
                  <a:lnTo>
                    <a:pt x="20243" y="28804"/>
                  </a:lnTo>
                  <a:lnTo>
                    <a:pt x="44992" y="13174"/>
                  </a:lnTo>
                  <a:lnTo>
                    <a:pt x="74552" y="1134"/>
                  </a:lnTo>
                  <a:lnTo>
                    <a:pt x="95136" y="0"/>
                  </a:lnTo>
                  <a:lnTo>
                    <a:pt x="114813" y="4566"/>
                  </a:lnTo>
                  <a:lnTo>
                    <a:pt x="131357" y="14394"/>
                  </a:lnTo>
                  <a:lnTo>
                    <a:pt x="153824" y="38670"/>
                  </a:lnTo>
                  <a:lnTo>
                    <a:pt x="156361" y="48173"/>
                  </a:lnTo>
                  <a:lnTo>
                    <a:pt x="152942" y="68090"/>
                  </a:lnTo>
                  <a:lnTo>
                    <a:pt x="137863" y="93444"/>
                  </a:lnTo>
                  <a:lnTo>
                    <a:pt x="137532" y="97557"/>
                  </a:lnTo>
                  <a:lnTo>
                    <a:pt x="140821" y="99129"/>
                  </a:lnTo>
                  <a:lnTo>
                    <a:pt x="153834" y="100096"/>
                  </a:lnTo>
                  <a:lnTo>
                    <a:pt x="200889" y="113439"/>
                  </a:lnTo>
                  <a:lnTo>
                    <a:pt x="226289" y="129108"/>
                  </a:lnTo>
                  <a:lnTo>
                    <a:pt x="248632" y="148569"/>
                  </a:lnTo>
                  <a:lnTo>
                    <a:pt x="264482" y="185920"/>
                  </a:lnTo>
                  <a:lnTo>
                    <a:pt x="265408" y="228443"/>
                  </a:lnTo>
                  <a:lnTo>
                    <a:pt x="252684" y="265089"/>
                  </a:lnTo>
                  <a:lnTo>
                    <a:pt x="237476" y="281090"/>
                  </a:lnTo>
                  <a:lnTo>
                    <a:pt x="228507" y="286995"/>
                  </a:lnTo>
                  <a:lnTo>
                    <a:pt x="193528" y="295306"/>
                  </a:lnTo>
                  <a:lnTo>
                    <a:pt x="140519" y="290011"/>
                  </a:lnTo>
                  <a:lnTo>
                    <a:pt x="115813" y="2882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759503" y="2895336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57264"/>
                  </a:lnTo>
                  <a:lnTo>
                    <a:pt x="5588" y="112567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654218" y="2958507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4362" y="1"/>
                  </a:lnTo>
                  <a:lnTo>
                    <a:pt x="113470" y="5590"/>
                  </a:lnTo>
                  <a:lnTo>
                    <a:pt x="50317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014916" y="2747937"/>
              <a:ext cx="224584" cy="437227"/>
            </a:xfrm>
            <a:custGeom>
              <a:avLst/>
              <a:gdLst/>
              <a:ahLst/>
              <a:cxnLst/>
              <a:rect l="0" t="0" r="0" b="0"/>
              <a:pathLst>
                <a:path w="224584" h="437227">
                  <a:moveTo>
                    <a:pt x="70970" y="0"/>
                  </a:moveTo>
                  <a:lnTo>
                    <a:pt x="41662" y="34898"/>
                  </a:lnTo>
                  <a:lnTo>
                    <a:pt x="16915" y="89995"/>
                  </a:lnTo>
                  <a:lnTo>
                    <a:pt x="6481" y="153391"/>
                  </a:lnTo>
                  <a:lnTo>
                    <a:pt x="0" y="206107"/>
                  </a:lnTo>
                  <a:lnTo>
                    <a:pt x="1199" y="254482"/>
                  </a:lnTo>
                  <a:lnTo>
                    <a:pt x="12084" y="317640"/>
                  </a:lnTo>
                  <a:lnTo>
                    <a:pt x="27840" y="374006"/>
                  </a:lnTo>
                  <a:lnTo>
                    <a:pt x="52731" y="407955"/>
                  </a:lnTo>
                  <a:lnTo>
                    <a:pt x="72222" y="425419"/>
                  </a:lnTo>
                  <a:lnTo>
                    <a:pt x="95703" y="434740"/>
                  </a:lnTo>
                  <a:lnTo>
                    <a:pt x="108516" y="437226"/>
                  </a:lnTo>
                  <a:lnTo>
                    <a:pt x="128991" y="433749"/>
                  </a:lnTo>
                  <a:lnTo>
                    <a:pt x="156792" y="415518"/>
                  </a:lnTo>
                  <a:lnTo>
                    <a:pt x="214336" y="361766"/>
                  </a:lnTo>
                  <a:lnTo>
                    <a:pt x="222426" y="341329"/>
                  </a:lnTo>
                  <a:lnTo>
                    <a:pt x="224583" y="329329"/>
                  </a:lnTo>
                  <a:lnTo>
                    <a:pt x="220740" y="306636"/>
                  </a:lnTo>
                  <a:lnTo>
                    <a:pt x="216441" y="295671"/>
                  </a:lnTo>
                  <a:lnTo>
                    <a:pt x="202304" y="280368"/>
                  </a:lnTo>
                  <a:lnTo>
                    <a:pt x="164633" y="261012"/>
                  </a:lnTo>
                  <a:lnTo>
                    <a:pt x="144183" y="259505"/>
                  </a:lnTo>
                  <a:lnTo>
                    <a:pt x="84727" y="271130"/>
                  </a:lnTo>
                  <a:lnTo>
                    <a:pt x="43142" y="281328"/>
                  </a:lnTo>
                  <a:lnTo>
                    <a:pt x="18327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454383" y="2884808"/>
              <a:ext cx="105287" cy="1"/>
            </a:xfrm>
            <a:custGeom>
              <a:avLst/>
              <a:gdLst/>
              <a:ahLst/>
              <a:cxnLst/>
              <a:rect l="0" t="0" r="0" b="0"/>
              <a:pathLst>
                <a:path w="105287" h="1">
                  <a:moveTo>
                    <a:pt x="105286" y="0"/>
                  </a:moveTo>
                  <a:lnTo>
                    <a:pt x="563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412269" y="2959772"/>
              <a:ext cx="189514" cy="19793"/>
            </a:xfrm>
            <a:custGeom>
              <a:avLst/>
              <a:gdLst/>
              <a:ahLst/>
              <a:cxnLst/>
              <a:rect l="0" t="0" r="0" b="0"/>
              <a:pathLst>
                <a:path w="189514" h="19793">
                  <a:moveTo>
                    <a:pt x="189513" y="19792"/>
                  </a:moveTo>
                  <a:lnTo>
                    <a:pt x="136485" y="5138"/>
                  </a:lnTo>
                  <a:lnTo>
                    <a:pt x="77870" y="0"/>
                  </a:lnTo>
                  <a:lnTo>
                    <a:pt x="22444" y="2105"/>
                  </a:lnTo>
                  <a:lnTo>
                    <a:pt x="0" y="92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814548" y="2737409"/>
              <a:ext cx="18862" cy="357970"/>
            </a:xfrm>
            <a:custGeom>
              <a:avLst/>
              <a:gdLst/>
              <a:ahLst/>
              <a:cxnLst/>
              <a:rect l="0" t="0" r="0" b="0"/>
              <a:pathLst>
                <a:path w="18862" h="357970">
                  <a:moveTo>
                    <a:pt x="8332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6998" y="159505"/>
                  </a:lnTo>
                  <a:lnTo>
                    <a:pt x="15305" y="219590"/>
                  </a:lnTo>
                  <a:lnTo>
                    <a:pt x="18158" y="282238"/>
                  </a:lnTo>
                  <a:lnTo>
                    <a:pt x="18653" y="322662"/>
                  </a:lnTo>
                  <a:lnTo>
                    <a:pt x="18861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974265" y="2773038"/>
              <a:ext cx="226179" cy="427626"/>
            </a:xfrm>
            <a:custGeom>
              <a:avLst/>
              <a:gdLst/>
              <a:ahLst/>
              <a:cxnLst/>
              <a:rect l="0" t="0" r="0" b="0"/>
              <a:pathLst>
                <a:path w="226179" h="427626">
                  <a:moveTo>
                    <a:pt x="217113" y="164412"/>
                  </a:moveTo>
                  <a:lnTo>
                    <a:pt x="225447" y="126934"/>
                  </a:lnTo>
                  <a:lnTo>
                    <a:pt x="226178" y="114860"/>
                  </a:lnTo>
                  <a:lnTo>
                    <a:pt x="220752" y="95206"/>
                  </a:lnTo>
                  <a:lnTo>
                    <a:pt x="178105" y="32778"/>
                  </a:lnTo>
                  <a:lnTo>
                    <a:pt x="151743" y="10506"/>
                  </a:lnTo>
                  <a:lnTo>
                    <a:pt x="128788" y="2423"/>
                  </a:lnTo>
                  <a:lnTo>
                    <a:pt x="104158" y="0"/>
                  </a:lnTo>
                  <a:lnTo>
                    <a:pt x="81513" y="2823"/>
                  </a:lnTo>
                  <a:lnTo>
                    <a:pt x="62870" y="11096"/>
                  </a:lnTo>
                  <a:lnTo>
                    <a:pt x="10268" y="55888"/>
                  </a:lnTo>
                  <a:lnTo>
                    <a:pt x="2349" y="76015"/>
                  </a:lnTo>
                  <a:lnTo>
                    <a:pt x="0" y="99388"/>
                  </a:lnTo>
                  <a:lnTo>
                    <a:pt x="2856" y="121475"/>
                  </a:lnTo>
                  <a:lnTo>
                    <a:pt x="11143" y="139870"/>
                  </a:lnTo>
                  <a:lnTo>
                    <a:pt x="43414" y="184057"/>
                  </a:lnTo>
                  <a:lnTo>
                    <a:pt x="61534" y="195760"/>
                  </a:lnTo>
                  <a:lnTo>
                    <a:pt x="97056" y="203336"/>
                  </a:lnTo>
                  <a:lnTo>
                    <a:pt x="117351" y="198870"/>
                  </a:lnTo>
                  <a:lnTo>
                    <a:pt x="149443" y="176938"/>
                  </a:lnTo>
                  <a:lnTo>
                    <a:pt x="183395" y="121549"/>
                  </a:lnTo>
                  <a:lnTo>
                    <a:pt x="188785" y="118290"/>
                  </a:lnTo>
                  <a:lnTo>
                    <a:pt x="193549" y="119626"/>
                  </a:lnTo>
                  <a:lnTo>
                    <a:pt x="197894" y="124026"/>
                  </a:lnTo>
                  <a:lnTo>
                    <a:pt x="202722" y="144513"/>
                  </a:lnTo>
                  <a:lnTo>
                    <a:pt x="205821" y="205325"/>
                  </a:lnTo>
                  <a:lnTo>
                    <a:pt x="211947" y="256343"/>
                  </a:lnTo>
                  <a:lnTo>
                    <a:pt x="209993" y="308505"/>
                  </a:lnTo>
                  <a:lnTo>
                    <a:pt x="214493" y="370126"/>
                  </a:lnTo>
                  <a:lnTo>
                    <a:pt x="217113" y="4276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5044271" y="3772214"/>
            <a:ext cx="1588683" cy="449714"/>
            <a:chOff x="5044271" y="3772214"/>
            <a:chExt cx="1588683" cy="449714"/>
          </a:xfrm>
        </p:grpSpPr>
        <p:sp>
          <p:nvSpPr>
            <p:cNvPr id="157" name="Freeform 156"/>
            <p:cNvSpPr/>
            <p:nvPr/>
          </p:nvSpPr>
          <p:spPr>
            <a:xfrm>
              <a:off x="5298029" y="3842901"/>
              <a:ext cx="18863" cy="379027"/>
            </a:xfrm>
            <a:custGeom>
              <a:avLst/>
              <a:gdLst/>
              <a:ahLst/>
              <a:cxnLst/>
              <a:rect l="0" t="0" r="0" b="0"/>
              <a:pathLst>
                <a:path w="18863" h="379027">
                  <a:moveTo>
                    <a:pt x="8333" y="0"/>
                  </a:moveTo>
                  <a:lnTo>
                    <a:pt x="0" y="57264"/>
                  </a:lnTo>
                  <a:lnTo>
                    <a:pt x="1575" y="100416"/>
                  </a:lnTo>
                  <a:lnTo>
                    <a:pt x="6998" y="152027"/>
                  </a:lnTo>
                  <a:lnTo>
                    <a:pt x="8069" y="214517"/>
                  </a:lnTo>
                  <a:lnTo>
                    <a:pt x="11401" y="273134"/>
                  </a:lnTo>
                  <a:lnTo>
                    <a:pt x="17388" y="329773"/>
                  </a:lnTo>
                  <a:lnTo>
                    <a:pt x="18862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044271" y="3916601"/>
              <a:ext cx="272621" cy="165948"/>
            </a:xfrm>
            <a:custGeom>
              <a:avLst/>
              <a:gdLst/>
              <a:ahLst/>
              <a:cxnLst/>
              <a:rect l="0" t="0" r="0" b="0"/>
              <a:pathLst>
                <a:path w="272621" h="165948">
                  <a:moveTo>
                    <a:pt x="272620" y="105285"/>
                  </a:moveTo>
                  <a:lnTo>
                    <a:pt x="210527" y="110874"/>
                  </a:lnTo>
                  <a:lnTo>
                    <a:pt x="156948" y="126616"/>
                  </a:lnTo>
                  <a:lnTo>
                    <a:pt x="96947" y="151161"/>
                  </a:lnTo>
                  <a:lnTo>
                    <a:pt x="61861" y="162812"/>
                  </a:lnTo>
                  <a:lnTo>
                    <a:pt x="35840" y="165947"/>
                  </a:lnTo>
                  <a:lnTo>
                    <a:pt x="25859" y="163274"/>
                  </a:lnTo>
                  <a:lnTo>
                    <a:pt x="18035" y="157982"/>
                  </a:lnTo>
                  <a:lnTo>
                    <a:pt x="11650" y="150945"/>
                  </a:lnTo>
                  <a:lnTo>
                    <a:pt x="4555" y="127528"/>
                  </a:lnTo>
                  <a:lnTo>
                    <a:pt x="0" y="64835"/>
                  </a:lnTo>
                  <a:lnTo>
                    <a:pt x="7360" y="10964"/>
                  </a:lnTo>
                  <a:lnTo>
                    <a:pt x="940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527461" y="4011357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15236" y="3120"/>
                  </a:lnTo>
                  <a:lnTo>
                    <a:pt x="55859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843320" y="3800787"/>
              <a:ext cx="10525" cy="368499"/>
            </a:xfrm>
            <a:custGeom>
              <a:avLst/>
              <a:gdLst/>
              <a:ahLst/>
              <a:cxnLst/>
              <a:rect l="0" t="0" r="0" b="0"/>
              <a:pathLst>
                <a:path w="10525" h="368499">
                  <a:moveTo>
                    <a:pt x="10524" y="0"/>
                  </a:moveTo>
                  <a:lnTo>
                    <a:pt x="3289" y="27556"/>
                  </a:lnTo>
                  <a:lnTo>
                    <a:pt x="646" y="83779"/>
                  </a:lnTo>
                  <a:lnTo>
                    <a:pt x="124" y="140291"/>
                  </a:lnTo>
                  <a:lnTo>
                    <a:pt x="21" y="203751"/>
                  </a:lnTo>
                  <a:lnTo>
                    <a:pt x="0" y="262559"/>
                  </a:lnTo>
                  <a:lnTo>
                    <a:pt x="5586" y="319235"/>
                  </a:lnTo>
                  <a:lnTo>
                    <a:pt x="10524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115625" y="3947269"/>
              <a:ext cx="33018" cy="32469"/>
            </a:xfrm>
            <a:custGeom>
              <a:avLst/>
              <a:gdLst/>
              <a:ahLst/>
              <a:cxnLst/>
              <a:rect l="0" t="0" r="0" b="0"/>
              <a:pathLst>
                <a:path w="33018" h="32469">
                  <a:moveTo>
                    <a:pt x="33017" y="11446"/>
                  </a:moveTo>
                  <a:lnTo>
                    <a:pt x="14820" y="17512"/>
                  </a:lnTo>
                  <a:lnTo>
                    <a:pt x="22590" y="14922"/>
                  </a:lnTo>
                  <a:lnTo>
                    <a:pt x="23726" y="11423"/>
                  </a:lnTo>
                  <a:lnTo>
                    <a:pt x="22144" y="6751"/>
                  </a:lnTo>
                  <a:lnTo>
                    <a:pt x="18750" y="1297"/>
                  </a:lnTo>
                  <a:lnTo>
                    <a:pt x="14147" y="0"/>
                  </a:lnTo>
                  <a:lnTo>
                    <a:pt x="8739" y="1476"/>
                  </a:lnTo>
                  <a:lnTo>
                    <a:pt x="2794" y="4799"/>
                  </a:lnTo>
                  <a:lnTo>
                    <a:pt x="0" y="10524"/>
                  </a:lnTo>
                  <a:lnTo>
                    <a:pt x="16" y="26244"/>
                  </a:lnTo>
                  <a:lnTo>
                    <a:pt x="3997" y="30670"/>
                  </a:lnTo>
                  <a:lnTo>
                    <a:pt x="10161" y="32451"/>
                  </a:lnTo>
                  <a:lnTo>
                    <a:pt x="17780" y="32468"/>
                  </a:lnTo>
                  <a:lnTo>
                    <a:pt x="21689" y="28970"/>
                  </a:lnTo>
                  <a:lnTo>
                    <a:pt x="23125" y="23128"/>
                  </a:lnTo>
                  <a:lnTo>
                    <a:pt x="22913" y="15725"/>
                  </a:lnTo>
                  <a:lnTo>
                    <a:pt x="21602" y="10789"/>
                  </a:lnTo>
                  <a:lnTo>
                    <a:pt x="19558" y="7498"/>
                  </a:lnTo>
                  <a:lnTo>
                    <a:pt x="11960" y="9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325353" y="3772214"/>
              <a:ext cx="307601" cy="383355"/>
            </a:xfrm>
            <a:custGeom>
              <a:avLst/>
              <a:gdLst/>
              <a:ahLst/>
              <a:cxnLst/>
              <a:rect l="0" t="0" r="0" b="0"/>
              <a:pathLst>
                <a:path w="307601" h="383355">
                  <a:moveTo>
                    <a:pt x="44388" y="39102"/>
                  </a:moveTo>
                  <a:lnTo>
                    <a:pt x="49977" y="22334"/>
                  </a:lnTo>
                  <a:lnTo>
                    <a:pt x="62079" y="10982"/>
                  </a:lnTo>
                  <a:lnTo>
                    <a:pt x="80327" y="3207"/>
                  </a:lnTo>
                  <a:lnTo>
                    <a:pt x="115738" y="0"/>
                  </a:lnTo>
                  <a:lnTo>
                    <a:pt x="138100" y="3396"/>
                  </a:lnTo>
                  <a:lnTo>
                    <a:pt x="156618" y="15043"/>
                  </a:lnTo>
                  <a:lnTo>
                    <a:pt x="171477" y="31918"/>
                  </a:lnTo>
                  <a:lnTo>
                    <a:pt x="194470" y="81656"/>
                  </a:lnTo>
                  <a:lnTo>
                    <a:pt x="199992" y="118521"/>
                  </a:lnTo>
                  <a:lnTo>
                    <a:pt x="193676" y="178458"/>
                  </a:lnTo>
                  <a:lnTo>
                    <a:pt x="186571" y="232615"/>
                  </a:lnTo>
                  <a:lnTo>
                    <a:pt x="162172" y="290926"/>
                  </a:lnTo>
                  <a:lnTo>
                    <a:pt x="147137" y="319997"/>
                  </a:lnTo>
                  <a:lnTo>
                    <a:pt x="113074" y="364088"/>
                  </a:lnTo>
                  <a:lnTo>
                    <a:pt x="94802" y="375782"/>
                  </a:lnTo>
                  <a:lnTo>
                    <a:pt x="59196" y="383354"/>
                  </a:lnTo>
                  <a:lnTo>
                    <a:pt x="35761" y="378886"/>
                  </a:lnTo>
                  <a:lnTo>
                    <a:pt x="24599" y="374419"/>
                  </a:lnTo>
                  <a:lnTo>
                    <a:pt x="9077" y="360097"/>
                  </a:lnTo>
                  <a:lnTo>
                    <a:pt x="3299" y="351365"/>
                  </a:lnTo>
                  <a:lnTo>
                    <a:pt x="0" y="332303"/>
                  </a:lnTo>
                  <a:lnTo>
                    <a:pt x="758" y="322307"/>
                  </a:lnTo>
                  <a:lnTo>
                    <a:pt x="4773" y="314473"/>
                  </a:lnTo>
                  <a:lnTo>
                    <a:pt x="18593" y="302649"/>
                  </a:lnTo>
                  <a:lnTo>
                    <a:pt x="46103" y="289415"/>
                  </a:lnTo>
                  <a:lnTo>
                    <a:pt x="82071" y="283674"/>
                  </a:lnTo>
                  <a:lnTo>
                    <a:pt x="122363" y="287562"/>
                  </a:lnTo>
                  <a:lnTo>
                    <a:pt x="177900" y="306592"/>
                  </a:lnTo>
                  <a:lnTo>
                    <a:pt x="227691" y="325949"/>
                  </a:lnTo>
                  <a:lnTo>
                    <a:pt x="283803" y="357378"/>
                  </a:lnTo>
                  <a:lnTo>
                    <a:pt x="307600" y="3760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6917222" y="3769202"/>
            <a:ext cx="1323851" cy="431669"/>
            <a:chOff x="6917222" y="3769202"/>
            <a:chExt cx="1323851" cy="431669"/>
          </a:xfrm>
        </p:grpSpPr>
        <p:sp>
          <p:nvSpPr>
            <p:cNvPr id="164" name="Freeform 163"/>
            <p:cNvSpPr/>
            <p:nvPr/>
          </p:nvSpPr>
          <p:spPr>
            <a:xfrm>
              <a:off x="6990922" y="3927129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29" y="14029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917222" y="4011357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154356" y="4269"/>
                  </a:lnTo>
                  <a:lnTo>
                    <a:pt x="92666" y="843"/>
                  </a:lnTo>
                  <a:lnTo>
                    <a:pt x="29743" y="1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225143" y="3769202"/>
              <a:ext cx="203992" cy="406240"/>
            </a:xfrm>
            <a:custGeom>
              <a:avLst/>
              <a:gdLst/>
              <a:ahLst/>
              <a:cxnLst/>
              <a:rect l="0" t="0" r="0" b="0"/>
              <a:pathLst>
                <a:path w="203992" h="406240">
                  <a:moveTo>
                    <a:pt x="123748" y="0"/>
                  </a:moveTo>
                  <a:lnTo>
                    <a:pt x="65185" y="55087"/>
                  </a:lnTo>
                  <a:lnTo>
                    <a:pt x="37397" y="103645"/>
                  </a:lnTo>
                  <a:lnTo>
                    <a:pt x="19430" y="158297"/>
                  </a:lnTo>
                  <a:lnTo>
                    <a:pt x="4616" y="214152"/>
                  </a:lnTo>
                  <a:lnTo>
                    <a:pt x="0" y="276311"/>
                  </a:lnTo>
                  <a:lnTo>
                    <a:pt x="12248" y="335864"/>
                  </a:lnTo>
                  <a:lnTo>
                    <a:pt x="27800" y="368187"/>
                  </a:lnTo>
                  <a:lnTo>
                    <a:pt x="52815" y="394401"/>
                  </a:lnTo>
                  <a:lnTo>
                    <a:pt x="75455" y="403406"/>
                  </a:lnTo>
                  <a:lnTo>
                    <a:pt x="99944" y="406239"/>
                  </a:lnTo>
                  <a:lnTo>
                    <a:pt x="122527" y="403599"/>
                  </a:lnTo>
                  <a:lnTo>
                    <a:pt x="141143" y="395406"/>
                  </a:lnTo>
                  <a:lnTo>
                    <a:pt x="157215" y="382796"/>
                  </a:lnTo>
                  <a:lnTo>
                    <a:pt x="193723" y="341611"/>
                  </a:lnTo>
                  <a:lnTo>
                    <a:pt x="201642" y="320673"/>
                  </a:lnTo>
                  <a:lnTo>
                    <a:pt x="203991" y="296939"/>
                  </a:lnTo>
                  <a:lnTo>
                    <a:pt x="201136" y="274693"/>
                  </a:lnTo>
                  <a:lnTo>
                    <a:pt x="192848" y="256226"/>
                  </a:lnTo>
                  <a:lnTo>
                    <a:pt x="187362" y="248026"/>
                  </a:lnTo>
                  <a:lnTo>
                    <a:pt x="171909" y="235796"/>
                  </a:lnTo>
                  <a:lnTo>
                    <a:pt x="152172" y="227630"/>
                  </a:lnTo>
                  <a:lnTo>
                    <a:pt x="127802" y="224001"/>
                  </a:lnTo>
                  <a:lnTo>
                    <a:pt x="107612" y="228628"/>
                  </a:lnTo>
                  <a:lnTo>
                    <a:pt x="55795" y="252420"/>
                  </a:lnTo>
                  <a:lnTo>
                    <a:pt x="3952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675274" y="3990300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88936" y="3119"/>
                  </a:lnTo>
                  <a:lnTo>
                    <a:pt x="129559" y="10723"/>
                  </a:lnTo>
                  <a:lnTo>
                    <a:pt x="68534" y="19465"/>
                  </a:lnTo>
                  <a:lnTo>
                    <a:pt x="12260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727917" y="385343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791088" y="40745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040510" y="3786196"/>
              <a:ext cx="200563" cy="414675"/>
            </a:xfrm>
            <a:custGeom>
              <a:avLst/>
              <a:gdLst/>
              <a:ahLst/>
              <a:cxnLst/>
              <a:rect l="0" t="0" r="0" b="0"/>
              <a:pathLst>
                <a:path w="200563" h="414675">
                  <a:moveTo>
                    <a:pt x="34847" y="25120"/>
                  </a:moveTo>
                  <a:lnTo>
                    <a:pt x="18080" y="30709"/>
                  </a:lnTo>
                  <a:lnTo>
                    <a:pt x="6729" y="42812"/>
                  </a:lnTo>
                  <a:lnTo>
                    <a:pt x="2063" y="50952"/>
                  </a:lnTo>
                  <a:lnTo>
                    <a:pt x="124" y="52870"/>
                  </a:lnTo>
                  <a:lnTo>
                    <a:pt x="0" y="50639"/>
                  </a:lnTo>
                  <a:lnTo>
                    <a:pt x="1088" y="45642"/>
                  </a:lnTo>
                  <a:lnTo>
                    <a:pt x="13796" y="27431"/>
                  </a:lnTo>
                  <a:lnTo>
                    <a:pt x="37968" y="12806"/>
                  </a:lnTo>
                  <a:lnTo>
                    <a:pt x="67357" y="1064"/>
                  </a:lnTo>
                  <a:lnTo>
                    <a:pt x="87901" y="0"/>
                  </a:lnTo>
                  <a:lnTo>
                    <a:pt x="98293" y="1354"/>
                  </a:lnTo>
                  <a:lnTo>
                    <a:pt x="116078" y="12218"/>
                  </a:lnTo>
                  <a:lnTo>
                    <a:pt x="130611" y="28744"/>
                  </a:lnTo>
                  <a:lnTo>
                    <a:pt x="140970" y="47788"/>
                  </a:lnTo>
                  <a:lnTo>
                    <a:pt x="143234" y="71069"/>
                  </a:lnTo>
                  <a:lnTo>
                    <a:pt x="139171" y="94675"/>
                  </a:lnTo>
                  <a:lnTo>
                    <a:pt x="123730" y="121118"/>
                  </a:lnTo>
                  <a:lnTo>
                    <a:pt x="111005" y="136416"/>
                  </a:lnTo>
                  <a:lnTo>
                    <a:pt x="91313" y="144774"/>
                  </a:lnTo>
                  <a:lnTo>
                    <a:pt x="79509" y="147004"/>
                  </a:lnTo>
                  <a:lnTo>
                    <a:pt x="75151" y="149659"/>
                  </a:lnTo>
                  <a:lnTo>
                    <a:pt x="75754" y="152600"/>
                  </a:lnTo>
                  <a:lnTo>
                    <a:pt x="85783" y="158986"/>
                  </a:lnTo>
                  <a:lnTo>
                    <a:pt x="139737" y="187988"/>
                  </a:lnTo>
                  <a:lnTo>
                    <a:pt x="178222" y="221840"/>
                  </a:lnTo>
                  <a:lnTo>
                    <a:pt x="194052" y="248354"/>
                  </a:lnTo>
                  <a:lnTo>
                    <a:pt x="200562" y="284026"/>
                  </a:lnTo>
                  <a:lnTo>
                    <a:pt x="196901" y="324231"/>
                  </a:lnTo>
                  <a:lnTo>
                    <a:pt x="188369" y="345621"/>
                  </a:lnTo>
                  <a:lnTo>
                    <a:pt x="143384" y="400292"/>
                  </a:lnTo>
                  <a:lnTo>
                    <a:pt x="123250" y="408282"/>
                  </a:lnTo>
                  <a:lnTo>
                    <a:pt x="66433" y="4146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5790673" y="4148228"/>
            <a:ext cx="911518" cy="716660"/>
            <a:chOff x="5790673" y="4148228"/>
            <a:chExt cx="911518" cy="716660"/>
          </a:xfrm>
        </p:grpSpPr>
        <p:sp>
          <p:nvSpPr>
            <p:cNvPr id="172" name="Freeform 171"/>
            <p:cNvSpPr/>
            <p:nvPr/>
          </p:nvSpPr>
          <p:spPr>
            <a:xfrm>
              <a:off x="5790673" y="4148228"/>
              <a:ext cx="911518" cy="186211"/>
            </a:xfrm>
            <a:custGeom>
              <a:avLst/>
              <a:gdLst/>
              <a:ahLst/>
              <a:cxnLst/>
              <a:rect l="0" t="0" r="0" b="0"/>
              <a:pathLst>
                <a:path w="911518" h="186211">
                  <a:moveTo>
                    <a:pt x="905451" y="73699"/>
                  </a:moveTo>
                  <a:lnTo>
                    <a:pt x="908571" y="116391"/>
                  </a:lnTo>
                  <a:lnTo>
                    <a:pt x="911517" y="137127"/>
                  </a:lnTo>
                  <a:lnTo>
                    <a:pt x="908927" y="158041"/>
                  </a:lnTo>
                  <a:lnTo>
                    <a:pt x="904259" y="166192"/>
                  </a:lnTo>
                  <a:lnTo>
                    <a:pt x="889713" y="178368"/>
                  </a:lnTo>
                  <a:lnTo>
                    <a:pt x="856205" y="186210"/>
                  </a:lnTo>
                  <a:lnTo>
                    <a:pt x="797493" y="180744"/>
                  </a:lnTo>
                  <a:lnTo>
                    <a:pt x="743486" y="179332"/>
                  </a:lnTo>
                  <a:lnTo>
                    <a:pt x="687758" y="179053"/>
                  </a:lnTo>
                  <a:lnTo>
                    <a:pt x="631690" y="178997"/>
                  </a:lnTo>
                  <a:lnTo>
                    <a:pt x="568753" y="171750"/>
                  </a:lnTo>
                  <a:lnTo>
                    <a:pt x="515245" y="169106"/>
                  </a:lnTo>
                  <a:lnTo>
                    <a:pt x="465205" y="162995"/>
                  </a:lnTo>
                  <a:lnTo>
                    <a:pt x="407749" y="150261"/>
                  </a:lnTo>
                  <a:lnTo>
                    <a:pt x="353894" y="142375"/>
                  </a:lnTo>
                  <a:lnTo>
                    <a:pt x="298196" y="130722"/>
                  </a:lnTo>
                  <a:lnTo>
                    <a:pt x="245253" y="124087"/>
                  </a:lnTo>
                  <a:lnTo>
                    <a:pt x="188751" y="109667"/>
                  </a:lnTo>
                  <a:lnTo>
                    <a:pt x="136027" y="106151"/>
                  </a:lnTo>
                  <a:lnTo>
                    <a:pt x="73805" y="98163"/>
                  </a:lnTo>
                  <a:lnTo>
                    <a:pt x="36426" y="93426"/>
                  </a:lnTo>
                  <a:lnTo>
                    <a:pt x="17749" y="84026"/>
                  </a:lnTo>
                  <a:lnTo>
                    <a:pt x="11833" y="75905"/>
                  </a:lnTo>
                  <a:lnTo>
                    <a:pt x="3506" y="432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232870" y="4264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232870" y="4295626"/>
              <a:ext cx="1" cy="52644"/>
            </a:xfrm>
            <a:custGeom>
              <a:avLst/>
              <a:gdLst/>
              <a:ahLst/>
              <a:cxnLst/>
              <a:rect l="0" t="0" r="0" b="0"/>
              <a:pathLst>
                <a:path w="1" h="52644">
                  <a:moveTo>
                    <a:pt x="0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190756" y="4575911"/>
              <a:ext cx="231628" cy="288977"/>
            </a:xfrm>
            <a:custGeom>
              <a:avLst/>
              <a:gdLst/>
              <a:ahLst/>
              <a:cxnLst/>
              <a:rect l="0" t="0" r="0" b="0"/>
              <a:pathLst>
                <a:path w="231628" h="288977">
                  <a:moveTo>
                    <a:pt x="0" y="46099"/>
                  </a:moveTo>
                  <a:lnTo>
                    <a:pt x="5589" y="29331"/>
                  </a:lnTo>
                  <a:lnTo>
                    <a:pt x="17692" y="17980"/>
                  </a:lnTo>
                  <a:lnTo>
                    <a:pt x="54058" y="1160"/>
                  </a:lnTo>
                  <a:lnTo>
                    <a:pt x="77448" y="0"/>
                  </a:lnTo>
                  <a:lnTo>
                    <a:pt x="101102" y="4553"/>
                  </a:lnTo>
                  <a:lnTo>
                    <a:pt x="119414" y="14376"/>
                  </a:lnTo>
                  <a:lnTo>
                    <a:pt x="142877" y="38649"/>
                  </a:lnTo>
                  <a:lnTo>
                    <a:pt x="163360" y="79462"/>
                  </a:lnTo>
                  <a:lnTo>
                    <a:pt x="175552" y="131372"/>
                  </a:lnTo>
                  <a:lnTo>
                    <a:pt x="174848" y="169631"/>
                  </a:lnTo>
                  <a:lnTo>
                    <a:pt x="164130" y="214000"/>
                  </a:lnTo>
                  <a:lnTo>
                    <a:pt x="148587" y="240387"/>
                  </a:lnTo>
                  <a:lnTo>
                    <a:pt x="108591" y="284548"/>
                  </a:lnTo>
                  <a:lnTo>
                    <a:pt x="99300" y="288123"/>
                  </a:lnTo>
                  <a:lnTo>
                    <a:pt x="76499" y="288976"/>
                  </a:lnTo>
                  <a:lnTo>
                    <a:pt x="57006" y="282336"/>
                  </a:lnTo>
                  <a:lnTo>
                    <a:pt x="40544" y="270416"/>
                  </a:lnTo>
                  <a:lnTo>
                    <a:pt x="25428" y="253420"/>
                  </a:lnTo>
                  <a:lnTo>
                    <a:pt x="17151" y="231049"/>
                  </a:lnTo>
                  <a:lnTo>
                    <a:pt x="14943" y="218532"/>
                  </a:lnTo>
                  <a:lnTo>
                    <a:pt x="18730" y="198385"/>
                  </a:lnTo>
                  <a:lnTo>
                    <a:pt x="23015" y="189737"/>
                  </a:lnTo>
                  <a:lnTo>
                    <a:pt x="30551" y="183972"/>
                  </a:lnTo>
                  <a:lnTo>
                    <a:pt x="51403" y="177565"/>
                  </a:lnTo>
                  <a:lnTo>
                    <a:pt x="104087" y="181859"/>
                  </a:lnTo>
                  <a:lnTo>
                    <a:pt x="163367" y="193972"/>
                  </a:lnTo>
                  <a:lnTo>
                    <a:pt x="221821" y="211477"/>
                  </a:lnTo>
                  <a:lnTo>
                    <a:pt x="231627" y="214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7254134" y="4190342"/>
            <a:ext cx="1073909" cy="726467"/>
            <a:chOff x="7254134" y="4190342"/>
            <a:chExt cx="1073909" cy="726467"/>
          </a:xfrm>
        </p:grpSpPr>
        <p:sp>
          <p:nvSpPr>
            <p:cNvPr id="177" name="Freeform 176"/>
            <p:cNvSpPr/>
            <p:nvPr/>
          </p:nvSpPr>
          <p:spPr>
            <a:xfrm>
              <a:off x="7254134" y="4190342"/>
              <a:ext cx="1073909" cy="187104"/>
            </a:xfrm>
            <a:custGeom>
              <a:avLst/>
              <a:gdLst/>
              <a:ahLst/>
              <a:cxnLst/>
              <a:rect l="0" t="0" r="0" b="0"/>
              <a:pathLst>
                <a:path w="1073909" h="187104">
                  <a:moveTo>
                    <a:pt x="1073908" y="10528"/>
                  </a:moveTo>
                  <a:lnTo>
                    <a:pt x="1059253" y="63556"/>
                  </a:lnTo>
                  <a:lnTo>
                    <a:pt x="1061351" y="113766"/>
                  </a:lnTo>
                  <a:lnTo>
                    <a:pt x="1059859" y="165625"/>
                  </a:lnTo>
                  <a:lnTo>
                    <a:pt x="1057523" y="177097"/>
                  </a:lnTo>
                  <a:lnTo>
                    <a:pt x="1051286" y="183575"/>
                  </a:lnTo>
                  <a:lnTo>
                    <a:pt x="1042448" y="186724"/>
                  </a:lnTo>
                  <a:lnTo>
                    <a:pt x="1021321" y="187103"/>
                  </a:lnTo>
                  <a:lnTo>
                    <a:pt x="958099" y="171446"/>
                  </a:lnTo>
                  <a:lnTo>
                    <a:pt x="894923" y="150862"/>
                  </a:lnTo>
                  <a:lnTo>
                    <a:pt x="849689" y="139981"/>
                  </a:lnTo>
                  <a:lnTo>
                    <a:pt x="789444" y="130044"/>
                  </a:lnTo>
                  <a:lnTo>
                    <a:pt x="736264" y="127073"/>
                  </a:lnTo>
                  <a:lnTo>
                    <a:pt x="680699" y="126486"/>
                  </a:lnTo>
                  <a:lnTo>
                    <a:pt x="618968" y="118027"/>
                  </a:lnTo>
                  <a:lnTo>
                    <a:pt x="559106" y="110039"/>
                  </a:lnTo>
                  <a:lnTo>
                    <a:pt x="499923" y="114822"/>
                  </a:lnTo>
                  <a:lnTo>
                    <a:pt x="439747" y="107349"/>
                  </a:lnTo>
                  <a:lnTo>
                    <a:pt x="385561" y="100103"/>
                  </a:lnTo>
                  <a:lnTo>
                    <a:pt x="330968" y="101878"/>
                  </a:lnTo>
                  <a:lnTo>
                    <a:pt x="268756" y="95925"/>
                  </a:lnTo>
                  <a:lnTo>
                    <a:pt x="213789" y="94987"/>
                  </a:lnTo>
                  <a:lnTo>
                    <a:pt x="157870" y="94802"/>
                  </a:lnTo>
                  <a:lnTo>
                    <a:pt x="130996" y="97116"/>
                  </a:lnTo>
                  <a:lnTo>
                    <a:pt x="74313" y="124067"/>
                  </a:lnTo>
                  <a:lnTo>
                    <a:pt x="52916" y="128060"/>
                  </a:lnTo>
                  <a:lnTo>
                    <a:pt x="42296" y="127487"/>
                  </a:lnTo>
                  <a:lnTo>
                    <a:pt x="34047" y="123596"/>
                  </a:lnTo>
                  <a:lnTo>
                    <a:pt x="21761" y="109914"/>
                  </a:lnTo>
                  <a:lnTo>
                    <a:pt x="11578" y="568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791088" y="4242984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8333" y="161196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772365" y="4530921"/>
              <a:ext cx="387221" cy="385888"/>
            </a:xfrm>
            <a:custGeom>
              <a:avLst/>
              <a:gdLst/>
              <a:ahLst/>
              <a:cxnLst/>
              <a:rect l="0" t="0" r="0" b="0"/>
              <a:pathLst>
                <a:path w="387221" h="385888">
                  <a:moveTo>
                    <a:pt x="8194" y="59504"/>
                  </a:moveTo>
                  <a:lnTo>
                    <a:pt x="13783" y="42736"/>
                  </a:lnTo>
                  <a:lnTo>
                    <a:pt x="25886" y="31385"/>
                  </a:lnTo>
                  <a:lnTo>
                    <a:pt x="73479" y="4761"/>
                  </a:lnTo>
                  <a:lnTo>
                    <a:pt x="110466" y="0"/>
                  </a:lnTo>
                  <a:lnTo>
                    <a:pt x="133197" y="3032"/>
                  </a:lnTo>
                  <a:lnTo>
                    <a:pt x="151879" y="14518"/>
                  </a:lnTo>
                  <a:lnTo>
                    <a:pt x="166810" y="31321"/>
                  </a:lnTo>
                  <a:lnTo>
                    <a:pt x="185929" y="73824"/>
                  </a:lnTo>
                  <a:lnTo>
                    <a:pt x="200970" y="126933"/>
                  </a:lnTo>
                  <a:lnTo>
                    <a:pt x="205630" y="189720"/>
                  </a:lnTo>
                  <a:lnTo>
                    <a:pt x="196500" y="245276"/>
                  </a:lnTo>
                  <a:lnTo>
                    <a:pt x="183702" y="279493"/>
                  </a:lnTo>
                  <a:lnTo>
                    <a:pt x="151626" y="324693"/>
                  </a:lnTo>
                  <a:lnTo>
                    <a:pt x="137842" y="339582"/>
                  </a:lnTo>
                  <a:lnTo>
                    <a:pt x="114559" y="347760"/>
                  </a:lnTo>
                  <a:lnTo>
                    <a:pt x="87052" y="350224"/>
                  </a:lnTo>
                  <a:lnTo>
                    <a:pt x="63130" y="347420"/>
                  </a:lnTo>
                  <a:lnTo>
                    <a:pt x="43919" y="339155"/>
                  </a:lnTo>
                  <a:lnTo>
                    <a:pt x="35520" y="333675"/>
                  </a:lnTo>
                  <a:lnTo>
                    <a:pt x="23069" y="318228"/>
                  </a:lnTo>
                  <a:lnTo>
                    <a:pt x="5543" y="279715"/>
                  </a:lnTo>
                  <a:lnTo>
                    <a:pt x="0" y="237575"/>
                  </a:lnTo>
                  <a:lnTo>
                    <a:pt x="3947" y="199223"/>
                  </a:lnTo>
                  <a:lnTo>
                    <a:pt x="8872" y="192424"/>
                  </a:lnTo>
                  <a:lnTo>
                    <a:pt x="15665" y="189062"/>
                  </a:lnTo>
                  <a:lnTo>
                    <a:pt x="32571" y="188445"/>
                  </a:lnTo>
                  <a:lnTo>
                    <a:pt x="93884" y="203929"/>
                  </a:lnTo>
                  <a:lnTo>
                    <a:pt x="154169" y="226601"/>
                  </a:lnTo>
                  <a:lnTo>
                    <a:pt x="211168" y="259828"/>
                  </a:lnTo>
                  <a:lnTo>
                    <a:pt x="272936" y="301684"/>
                  </a:lnTo>
                  <a:lnTo>
                    <a:pt x="329499" y="346895"/>
                  </a:lnTo>
                  <a:lnTo>
                    <a:pt x="387220" y="3858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5460607" y="4443026"/>
            <a:ext cx="572223" cy="294798"/>
            <a:chOff x="5460607" y="4443026"/>
            <a:chExt cx="572223" cy="294798"/>
          </a:xfrm>
        </p:grpSpPr>
        <p:sp>
          <p:nvSpPr>
            <p:cNvPr id="181" name="Freeform 180"/>
            <p:cNvSpPr/>
            <p:nvPr/>
          </p:nvSpPr>
          <p:spPr>
            <a:xfrm>
              <a:off x="5674860" y="4443026"/>
              <a:ext cx="10530" cy="294798"/>
            </a:xfrm>
            <a:custGeom>
              <a:avLst/>
              <a:gdLst/>
              <a:ahLst/>
              <a:cxnLst/>
              <a:rect l="0" t="0" r="0" b="0"/>
              <a:pathLst>
                <a:path w="10530" h="294798">
                  <a:moveTo>
                    <a:pt x="10529" y="0"/>
                  </a:moveTo>
                  <a:lnTo>
                    <a:pt x="2195" y="37478"/>
                  </a:lnTo>
                  <a:lnTo>
                    <a:pt x="433" y="100080"/>
                  </a:lnTo>
                  <a:lnTo>
                    <a:pt x="128" y="153915"/>
                  </a:lnTo>
                  <a:lnTo>
                    <a:pt x="38" y="212500"/>
                  </a:lnTo>
                  <a:lnTo>
                    <a:pt x="7" y="273689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460607" y="4474611"/>
              <a:ext cx="235311" cy="154433"/>
            </a:xfrm>
            <a:custGeom>
              <a:avLst/>
              <a:gdLst/>
              <a:ahLst/>
              <a:cxnLst/>
              <a:rect l="0" t="0" r="0" b="0"/>
              <a:pathLst>
                <a:path w="235311" h="154433">
                  <a:moveTo>
                    <a:pt x="235310" y="126342"/>
                  </a:moveTo>
                  <a:lnTo>
                    <a:pt x="176693" y="126342"/>
                  </a:lnTo>
                  <a:lnTo>
                    <a:pt x="120096" y="146128"/>
                  </a:lnTo>
                  <a:lnTo>
                    <a:pt x="84969" y="154432"/>
                  </a:lnTo>
                  <a:lnTo>
                    <a:pt x="48045" y="153772"/>
                  </a:lnTo>
                  <a:lnTo>
                    <a:pt x="36767" y="151648"/>
                  </a:lnTo>
                  <a:lnTo>
                    <a:pt x="28079" y="146722"/>
                  </a:lnTo>
                  <a:lnTo>
                    <a:pt x="15305" y="131890"/>
                  </a:lnTo>
                  <a:lnTo>
                    <a:pt x="1537" y="103809"/>
                  </a:lnTo>
                  <a:lnTo>
                    <a:pt x="0" y="83572"/>
                  </a:lnTo>
                  <a:lnTo>
                    <a:pt x="8544" y="36395"/>
                  </a:lnTo>
                  <a:lnTo>
                    <a:pt x="17932" y="18905"/>
                  </a:lnTo>
                  <a:lnTo>
                    <a:pt x="352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917015" y="4622010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7001450" y="4569367"/>
            <a:ext cx="200043" cy="242157"/>
            <a:chOff x="7001450" y="4569367"/>
            <a:chExt cx="200043" cy="242157"/>
          </a:xfrm>
        </p:grpSpPr>
        <p:sp>
          <p:nvSpPr>
            <p:cNvPr id="185" name="Freeform 184"/>
            <p:cNvSpPr/>
            <p:nvPr/>
          </p:nvSpPr>
          <p:spPr>
            <a:xfrm>
              <a:off x="7096207" y="4569367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1169" y="172241"/>
                  </a:lnTo>
                  <a:lnTo>
                    <a:pt x="8333" y="221630"/>
                  </a:lnTo>
                  <a:lnTo>
                    <a:pt x="10528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001450" y="4664124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21057"/>
                  </a:moveTo>
                  <a:lnTo>
                    <a:pt x="137949" y="6403"/>
                  </a:lnTo>
                  <a:lnTo>
                    <a:pt x="76990" y="1265"/>
                  </a:lnTo>
                  <a:lnTo>
                    <a:pt x="17288" y="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6106528" y="4993095"/>
            <a:ext cx="1779318" cy="413863"/>
            <a:chOff x="6106528" y="4993095"/>
            <a:chExt cx="1779318" cy="413863"/>
          </a:xfrm>
        </p:grpSpPr>
        <p:sp>
          <p:nvSpPr>
            <p:cNvPr id="188" name="Freeform 187"/>
            <p:cNvSpPr/>
            <p:nvPr/>
          </p:nvSpPr>
          <p:spPr>
            <a:xfrm>
              <a:off x="6106528" y="5039713"/>
              <a:ext cx="250676" cy="367245"/>
            </a:xfrm>
            <a:custGeom>
              <a:avLst/>
              <a:gdLst/>
              <a:ahLst/>
              <a:cxnLst/>
              <a:rect l="0" t="0" r="0" b="0"/>
              <a:pathLst>
                <a:path w="250676" h="367245">
                  <a:moveTo>
                    <a:pt x="0" y="77137"/>
                  </a:moveTo>
                  <a:lnTo>
                    <a:pt x="17981" y="61495"/>
                  </a:lnTo>
                  <a:lnTo>
                    <a:pt x="74354" y="30294"/>
                  </a:lnTo>
                  <a:lnTo>
                    <a:pt x="126428" y="1847"/>
                  </a:lnTo>
                  <a:lnTo>
                    <a:pt x="150557" y="0"/>
                  </a:lnTo>
                  <a:lnTo>
                    <a:pt x="174539" y="4249"/>
                  </a:lnTo>
                  <a:lnTo>
                    <a:pt x="201194" y="19796"/>
                  </a:lnTo>
                  <a:lnTo>
                    <a:pt x="223910" y="41559"/>
                  </a:lnTo>
                  <a:lnTo>
                    <a:pt x="238336" y="64054"/>
                  </a:lnTo>
                  <a:lnTo>
                    <a:pt x="248433" y="108615"/>
                  </a:lnTo>
                  <a:lnTo>
                    <a:pt x="250675" y="167669"/>
                  </a:lnTo>
                  <a:lnTo>
                    <a:pt x="241065" y="221275"/>
                  </a:lnTo>
                  <a:lnTo>
                    <a:pt x="222313" y="271594"/>
                  </a:lnTo>
                  <a:lnTo>
                    <a:pt x="194909" y="310953"/>
                  </a:lnTo>
                  <a:lnTo>
                    <a:pt x="146724" y="356105"/>
                  </a:lnTo>
                  <a:lnTo>
                    <a:pt x="122922" y="364899"/>
                  </a:lnTo>
                  <a:lnTo>
                    <a:pt x="110024" y="367244"/>
                  </a:lnTo>
                  <a:lnTo>
                    <a:pt x="89454" y="363611"/>
                  </a:lnTo>
                  <a:lnTo>
                    <a:pt x="64719" y="348411"/>
                  </a:lnTo>
                  <a:lnTo>
                    <a:pt x="50991" y="334573"/>
                  </a:lnTo>
                  <a:lnTo>
                    <a:pt x="40990" y="316725"/>
                  </a:lnTo>
                  <a:lnTo>
                    <a:pt x="41365" y="309392"/>
                  </a:lnTo>
                  <a:lnTo>
                    <a:pt x="45124" y="303333"/>
                  </a:lnTo>
                  <a:lnTo>
                    <a:pt x="51140" y="298124"/>
                  </a:lnTo>
                  <a:lnTo>
                    <a:pt x="73421" y="292337"/>
                  </a:lnTo>
                  <a:lnTo>
                    <a:pt x="115732" y="292198"/>
                  </a:lnTo>
                  <a:lnTo>
                    <a:pt x="177587" y="305845"/>
                  </a:lnTo>
                  <a:lnTo>
                    <a:pt x="217703" y="316289"/>
                  </a:lnTo>
                  <a:lnTo>
                    <a:pt x="242156" y="319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685595" y="5190549"/>
              <a:ext cx="21059" cy="157929"/>
            </a:xfrm>
            <a:custGeom>
              <a:avLst/>
              <a:gdLst/>
              <a:ahLst/>
              <a:cxnLst/>
              <a:rect l="0" t="0" r="0" b="0"/>
              <a:pathLst>
                <a:path w="21059" h="157929">
                  <a:moveTo>
                    <a:pt x="21058" y="0"/>
                  </a:moveTo>
                  <a:lnTo>
                    <a:pt x="9604" y="52050"/>
                  </a:lnTo>
                  <a:lnTo>
                    <a:pt x="2846" y="10199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632953" y="5243191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10529"/>
                  </a:moveTo>
                  <a:lnTo>
                    <a:pt x="108996" y="2196"/>
                  </a:lnTo>
                  <a:lnTo>
                    <a:pt x="58032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896165" y="4993095"/>
              <a:ext cx="242157" cy="408894"/>
            </a:xfrm>
            <a:custGeom>
              <a:avLst/>
              <a:gdLst/>
              <a:ahLst/>
              <a:cxnLst/>
              <a:rect l="0" t="0" r="0" b="0"/>
              <a:pathLst>
                <a:path w="242157" h="408894">
                  <a:moveTo>
                    <a:pt x="0" y="50055"/>
                  </a:moveTo>
                  <a:lnTo>
                    <a:pt x="34898" y="20747"/>
                  </a:lnTo>
                  <a:lnTo>
                    <a:pt x="64153" y="6146"/>
                  </a:lnTo>
                  <a:lnTo>
                    <a:pt x="100636" y="0"/>
                  </a:lnTo>
                  <a:lnTo>
                    <a:pt x="124277" y="4802"/>
                  </a:lnTo>
                  <a:lnTo>
                    <a:pt x="154196" y="20659"/>
                  </a:lnTo>
                  <a:lnTo>
                    <a:pt x="177879" y="43295"/>
                  </a:lnTo>
                  <a:lnTo>
                    <a:pt x="191362" y="63428"/>
                  </a:lnTo>
                  <a:lnTo>
                    <a:pt x="204358" y="101071"/>
                  </a:lnTo>
                  <a:lnTo>
                    <a:pt x="207560" y="143030"/>
                  </a:lnTo>
                  <a:lnTo>
                    <a:pt x="201620" y="191987"/>
                  </a:lnTo>
                  <a:lnTo>
                    <a:pt x="191281" y="243537"/>
                  </a:lnTo>
                  <a:lnTo>
                    <a:pt x="173920" y="294686"/>
                  </a:lnTo>
                  <a:lnTo>
                    <a:pt x="147092" y="348245"/>
                  </a:lnTo>
                  <a:lnTo>
                    <a:pt x="119263" y="387637"/>
                  </a:lnTo>
                  <a:lnTo>
                    <a:pt x="99020" y="402083"/>
                  </a:lnTo>
                  <a:lnTo>
                    <a:pt x="87070" y="407573"/>
                  </a:lnTo>
                  <a:lnTo>
                    <a:pt x="75595" y="408893"/>
                  </a:lnTo>
                  <a:lnTo>
                    <a:pt x="53485" y="404121"/>
                  </a:lnTo>
                  <a:lnTo>
                    <a:pt x="26896" y="388280"/>
                  </a:lnTo>
                  <a:lnTo>
                    <a:pt x="21440" y="379653"/>
                  </a:lnTo>
                  <a:lnTo>
                    <a:pt x="15379" y="357590"/>
                  </a:lnTo>
                  <a:lnTo>
                    <a:pt x="18923" y="335306"/>
                  </a:lnTo>
                  <a:lnTo>
                    <a:pt x="23144" y="324450"/>
                  </a:lnTo>
                  <a:lnTo>
                    <a:pt x="37193" y="309269"/>
                  </a:lnTo>
                  <a:lnTo>
                    <a:pt x="74808" y="289991"/>
                  </a:lnTo>
                  <a:lnTo>
                    <a:pt x="98369" y="288494"/>
                  </a:lnTo>
                  <a:lnTo>
                    <a:pt x="157212" y="291477"/>
                  </a:lnTo>
                  <a:lnTo>
                    <a:pt x="213246" y="292066"/>
                  </a:lnTo>
                  <a:lnTo>
                    <a:pt x="242156" y="2922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433119" y="5169492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257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475233" y="5201077"/>
              <a:ext cx="91898" cy="31587"/>
            </a:xfrm>
            <a:custGeom>
              <a:avLst/>
              <a:gdLst/>
              <a:ahLst/>
              <a:cxnLst/>
              <a:rect l="0" t="0" r="0" b="0"/>
              <a:pathLst>
                <a:path w="91898" h="31587">
                  <a:moveTo>
                    <a:pt x="73700" y="31586"/>
                  </a:moveTo>
                  <a:lnTo>
                    <a:pt x="90467" y="25997"/>
                  </a:lnTo>
                  <a:lnTo>
                    <a:pt x="91897" y="22011"/>
                  </a:lnTo>
                  <a:lnTo>
                    <a:pt x="89341" y="17014"/>
                  </a:lnTo>
                  <a:lnTo>
                    <a:pt x="84128" y="11343"/>
                  </a:lnTo>
                  <a:lnTo>
                    <a:pt x="65856" y="5041"/>
                  </a:lnTo>
                  <a:lnTo>
                    <a:pt x="32381" y="14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833202" y="5074735"/>
              <a:ext cx="42115" cy="263214"/>
            </a:xfrm>
            <a:custGeom>
              <a:avLst/>
              <a:gdLst/>
              <a:ahLst/>
              <a:cxnLst/>
              <a:rect l="0" t="0" r="0" b="0"/>
              <a:pathLst>
                <a:path w="42115" h="263214">
                  <a:moveTo>
                    <a:pt x="42114" y="0"/>
                  </a:moveTo>
                  <a:lnTo>
                    <a:pt x="25326" y="56215"/>
                  </a:lnTo>
                  <a:lnTo>
                    <a:pt x="18780" y="114786"/>
                  </a:lnTo>
                  <a:lnTo>
                    <a:pt x="12974" y="163863"/>
                  </a:lnTo>
                  <a:lnTo>
                    <a:pt x="8133" y="216618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701588" y="5032621"/>
              <a:ext cx="184258" cy="200043"/>
            </a:xfrm>
            <a:custGeom>
              <a:avLst/>
              <a:gdLst/>
              <a:ahLst/>
              <a:cxnLst/>
              <a:rect l="0" t="0" r="0" b="0"/>
              <a:pathLst>
                <a:path w="184258" h="200043">
                  <a:moveTo>
                    <a:pt x="184257" y="200042"/>
                  </a:moveTo>
                  <a:lnTo>
                    <a:pt x="129212" y="183254"/>
                  </a:lnTo>
                  <a:lnTo>
                    <a:pt x="69744" y="173958"/>
                  </a:lnTo>
                  <a:lnTo>
                    <a:pt x="27755" y="159968"/>
                  </a:lnTo>
                  <a:lnTo>
                    <a:pt x="10975" y="148696"/>
                  </a:lnTo>
                  <a:lnTo>
                    <a:pt x="1957" y="126529"/>
                  </a:lnTo>
                  <a:lnTo>
                    <a:pt x="0" y="81164"/>
                  </a:lnTo>
                  <a:lnTo>
                    <a:pt x="3710" y="36917"/>
                  </a:lnTo>
                  <a:lnTo>
                    <a:pt x="52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7" name="Freeform 206"/>
          <p:cNvSpPr/>
          <p:nvPr/>
        </p:nvSpPr>
        <p:spPr>
          <a:xfrm>
            <a:off x="2274155" y="1268359"/>
            <a:ext cx="58274" cy="33562"/>
          </a:xfrm>
          <a:custGeom>
            <a:avLst/>
            <a:gdLst/>
            <a:ahLst/>
            <a:cxnLst/>
            <a:rect l="0" t="0" r="0" b="0"/>
            <a:pathLst>
              <a:path w="58274" h="33562">
                <a:moveTo>
                  <a:pt x="0" y="5589"/>
                </a:moveTo>
                <a:lnTo>
                  <a:pt x="42692" y="2469"/>
                </a:lnTo>
                <a:lnTo>
                  <a:pt x="53028" y="0"/>
                </a:lnTo>
                <a:lnTo>
                  <a:pt x="57579" y="693"/>
                </a:lnTo>
                <a:lnTo>
                  <a:pt x="58273" y="3495"/>
                </a:lnTo>
                <a:lnTo>
                  <a:pt x="52805" y="12847"/>
                </a:lnTo>
                <a:lnTo>
                  <a:pt x="42576" y="24802"/>
                </a:lnTo>
                <a:lnTo>
                  <a:pt x="23992" y="31675"/>
                </a:lnTo>
                <a:lnTo>
                  <a:pt x="8323" y="33561"/>
                </a:lnTo>
                <a:lnTo>
                  <a:pt x="9058" y="32425"/>
                </a:lnTo>
                <a:lnTo>
                  <a:pt x="37674" y="21341"/>
                </a:lnTo>
                <a:lnTo>
                  <a:pt x="4781" y="32092"/>
                </a:lnTo>
                <a:lnTo>
                  <a:pt x="52643" y="1611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094963" y="747523"/>
            <a:ext cx="1063380" cy="463255"/>
            <a:chOff x="1094963" y="747523"/>
            <a:chExt cx="1063380" cy="463255"/>
          </a:xfrm>
        </p:grpSpPr>
        <p:sp>
          <p:nvSpPr>
            <p:cNvPr id="2" name="Freeform 1"/>
            <p:cNvSpPr/>
            <p:nvPr/>
          </p:nvSpPr>
          <p:spPr>
            <a:xfrm>
              <a:off x="1094963" y="747523"/>
              <a:ext cx="63172" cy="463255"/>
            </a:xfrm>
            <a:custGeom>
              <a:avLst/>
              <a:gdLst/>
              <a:ahLst/>
              <a:cxnLst/>
              <a:rect l="0" t="0" r="0" b="0"/>
              <a:pathLst>
                <a:path w="63172" h="463255">
                  <a:moveTo>
                    <a:pt x="63171" y="0"/>
                  </a:moveTo>
                  <a:lnTo>
                    <a:pt x="46383" y="55045"/>
                  </a:lnTo>
                  <a:lnTo>
                    <a:pt x="39838" y="109572"/>
                  </a:lnTo>
                  <a:lnTo>
                    <a:pt x="33216" y="170732"/>
                  </a:lnTo>
                  <a:lnTo>
                    <a:pt x="23502" y="222978"/>
                  </a:lnTo>
                  <a:lnTo>
                    <a:pt x="14893" y="277417"/>
                  </a:lnTo>
                  <a:lnTo>
                    <a:pt x="10652" y="336831"/>
                  </a:lnTo>
                  <a:lnTo>
                    <a:pt x="3676" y="392000"/>
                  </a:lnTo>
                  <a:lnTo>
                    <a:pt x="727" y="447446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17017" y="800165"/>
              <a:ext cx="332811" cy="354846"/>
            </a:xfrm>
            <a:custGeom>
              <a:avLst/>
              <a:gdLst/>
              <a:ahLst/>
              <a:cxnLst/>
              <a:rect l="0" t="0" r="0" b="0"/>
              <a:pathLst>
                <a:path w="332811" h="354846">
                  <a:moveTo>
                    <a:pt x="199086" y="21057"/>
                  </a:moveTo>
                  <a:lnTo>
                    <a:pt x="187908" y="9879"/>
                  </a:lnTo>
                  <a:lnTo>
                    <a:pt x="181105" y="7756"/>
                  </a:lnTo>
                  <a:lnTo>
                    <a:pt x="154764" y="10357"/>
                  </a:lnTo>
                  <a:lnTo>
                    <a:pt x="114422" y="24836"/>
                  </a:lnTo>
                  <a:lnTo>
                    <a:pt x="63328" y="57820"/>
                  </a:lnTo>
                  <a:lnTo>
                    <a:pt x="46722" y="76001"/>
                  </a:lnTo>
                  <a:lnTo>
                    <a:pt x="21297" y="134979"/>
                  </a:lnTo>
                  <a:lnTo>
                    <a:pt x="3881" y="197670"/>
                  </a:lnTo>
                  <a:lnTo>
                    <a:pt x="0" y="252909"/>
                  </a:lnTo>
                  <a:lnTo>
                    <a:pt x="1809" y="279690"/>
                  </a:lnTo>
                  <a:lnTo>
                    <a:pt x="15981" y="313329"/>
                  </a:lnTo>
                  <a:lnTo>
                    <a:pt x="28409" y="330720"/>
                  </a:lnTo>
                  <a:lnTo>
                    <a:pt x="44851" y="343129"/>
                  </a:lnTo>
                  <a:lnTo>
                    <a:pt x="65026" y="351374"/>
                  </a:lnTo>
                  <a:lnTo>
                    <a:pt x="101523" y="354845"/>
                  </a:lnTo>
                  <a:lnTo>
                    <a:pt x="136253" y="347815"/>
                  </a:lnTo>
                  <a:lnTo>
                    <a:pt x="197513" y="318490"/>
                  </a:lnTo>
                  <a:lnTo>
                    <a:pt x="256530" y="277174"/>
                  </a:lnTo>
                  <a:lnTo>
                    <a:pt x="306256" y="220476"/>
                  </a:lnTo>
                  <a:lnTo>
                    <a:pt x="325337" y="183739"/>
                  </a:lnTo>
                  <a:lnTo>
                    <a:pt x="332810" y="137630"/>
                  </a:lnTo>
                  <a:lnTo>
                    <a:pt x="329435" y="98101"/>
                  </a:lnTo>
                  <a:lnTo>
                    <a:pt x="315437" y="64162"/>
                  </a:lnTo>
                  <a:lnTo>
                    <a:pt x="290882" y="31879"/>
                  </a:lnTo>
                  <a:lnTo>
                    <a:pt x="261380" y="11266"/>
                  </a:lnTo>
                  <a:lnTo>
                    <a:pt x="2201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68829" y="905450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40582" y="0"/>
                  </a:lnTo>
                  <a:lnTo>
                    <a:pt x="81451" y="0"/>
                  </a:lnTo>
                  <a:lnTo>
                    <a:pt x="2215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53057" y="747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53057" y="1031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617179" y="505367"/>
            <a:ext cx="3031093" cy="803877"/>
            <a:chOff x="2617179" y="505367"/>
            <a:chExt cx="3031093" cy="803877"/>
          </a:xfrm>
        </p:grpSpPr>
        <p:sp>
          <p:nvSpPr>
            <p:cNvPr id="8" name="Freeform 7"/>
            <p:cNvSpPr/>
            <p:nvPr/>
          </p:nvSpPr>
          <p:spPr>
            <a:xfrm>
              <a:off x="2617179" y="505367"/>
              <a:ext cx="309744" cy="803877"/>
            </a:xfrm>
            <a:custGeom>
              <a:avLst/>
              <a:gdLst/>
              <a:ahLst/>
              <a:cxnLst/>
              <a:rect l="0" t="0" r="0" b="0"/>
              <a:pathLst>
                <a:path w="309744" h="803877">
                  <a:moveTo>
                    <a:pt x="267629" y="0"/>
                  </a:moveTo>
                  <a:lnTo>
                    <a:pt x="224937" y="3120"/>
                  </a:lnTo>
                  <a:lnTo>
                    <a:pt x="172109" y="9065"/>
                  </a:lnTo>
                  <a:lnTo>
                    <a:pt x="114923" y="11410"/>
                  </a:lnTo>
                  <a:lnTo>
                    <a:pt x="52157" y="19556"/>
                  </a:lnTo>
                  <a:lnTo>
                    <a:pt x="16612" y="26202"/>
                  </a:lnTo>
                  <a:lnTo>
                    <a:pt x="9037" y="32676"/>
                  </a:lnTo>
                  <a:lnTo>
                    <a:pt x="621" y="52347"/>
                  </a:lnTo>
                  <a:lnTo>
                    <a:pt x="0" y="73569"/>
                  </a:lnTo>
                  <a:lnTo>
                    <a:pt x="12240" y="133561"/>
                  </a:lnTo>
                  <a:lnTo>
                    <a:pt x="23500" y="194667"/>
                  </a:lnTo>
                  <a:lnTo>
                    <a:pt x="36666" y="251976"/>
                  </a:lnTo>
                  <a:lnTo>
                    <a:pt x="43608" y="290299"/>
                  </a:lnTo>
                  <a:lnTo>
                    <a:pt x="47571" y="319705"/>
                  </a:lnTo>
                  <a:lnTo>
                    <a:pt x="62940" y="373418"/>
                  </a:lnTo>
                  <a:lnTo>
                    <a:pt x="72259" y="434070"/>
                  </a:lnTo>
                  <a:lnTo>
                    <a:pt x="78129" y="491111"/>
                  </a:lnTo>
                  <a:lnTo>
                    <a:pt x="86221" y="550559"/>
                  </a:lnTo>
                  <a:lnTo>
                    <a:pt x="88166" y="612691"/>
                  </a:lnTo>
                  <a:lnTo>
                    <a:pt x="88550" y="670024"/>
                  </a:lnTo>
                  <a:lnTo>
                    <a:pt x="88626" y="726409"/>
                  </a:lnTo>
                  <a:lnTo>
                    <a:pt x="88641" y="782607"/>
                  </a:lnTo>
                  <a:lnTo>
                    <a:pt x="93321" y="791970"/>
                  </a:lnTo>
                  <a:lnTo>
                    <a:pt x="101121" y="798211"/>
                  </a:lnTo>
                  <a:lnTo>
                    <a:pt x="111000" y="802373"/>
                  </a:lnTo>
                  <a:lnTo>
                    <a:pt x="131336" y="803876"/>
                  </a:lnTo>
                  <a:lnTo>
                    <a:pt x="184165" y="800899"/>
                  </a:lnTo>
                  <a:lnTo>
                    <a:pt x="242520" y="793075"/>
                  </a:lnTo>
                  <a:lnTo>
                    <a:pt x="289749" y="790317"/>
                  </a:lnTo>
                  <a:lnTo>
                    <a:pt x="309743" y="789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71488" y="687092"/>
              <a:ext cx="306685" cy="523686"/>
            </a:xfrm>
            <a:custGeom>
              <a:avLst/>
              <a:gdLst/>
              <a:ahLst/>
              <a:cxnLst/>
              <a:rect l="0" t="0" r="0" b="0"/>
              <a:pathLst>
                <a:path w="306685" h="523686">
                  <a:moveTo>
                    <a:pt x="255517" y="92016"/>
                  </a:moveTo>
                  <a:lnTo>
                    <a:pt x="245942" y="60734"/>
                  </a:lnTo>
                  <a:lnTo>
                    <a:pt x="216114" y="22328"/>
                  </a:lnTo>
                  <a:lnTo>
                    <a:pt x="190029" y="6507"/>
                  </a:lnTo>
                  <a:lnTo>
                    <a:pt x="148896" y="0"/>
                  </a:lnTo>
                  <a:lnTo>
                    <a:pt x="110842" y="3661"/>
                  </a:lnTo>
                  <a:lnTo>
                    <a:pt x="77339" y="17744"/>
                  </a:lnTo>
                  <a:lnTo>
                    <a:pt x="50775" y="42324"/>
                  </a:lnTo>
                  <a:lnTo>
                    <a:pt x="16786" y="92405"/>
                  </a:lnTo>
                  <a:lnTo>
                    <a:pt x="0" y="134207"/>
                  </a:lnTo>
                  <a:lnTo>
                    <a:pt x="174" y="171328"/>
                  </a:lnTo>
                  <a:lnTo>
                    <a:pt x="11883" y="217387"/>
                  </a:lnTo>
                  <a:lnTo>
                    <a:pt x="35513" y="257161"/>
                  </a:lnTo>
                  <a:lnTo>
                    <a:pt x="50113" y="271869"/>
                  </a:lnTo>
                  <a:lnTo>
                    <a:pt x="68300" y="282305"/>
                  </a:lnTo>
                  <a:lnTo>
                    <a:pt x="94320" y="284604"/>
                  </a:lnTo>
                  <a:lnTo>
                    <a:pt x="147506" y="276547"/>
                  </a:lnTo>
                  <a:lnTo>
                    <a:pt x="190638" y="255286"/>
                  </a:lnTo>
                  <a:lnTo>
                    <a:pt x="230263" y="221647"/>
                  </a:lnTo>
                  <a:lnTo>
                    <a:pt x="250485" y="178107"/>
                  </a:lnTo>
                  <a:lnTo>
                    <a:pt x="268864" y="137618"/>
                  </a:lnTo>
                  <a:lnTo>
                    <a:pt x="274944" y="129436"/>
                  </a:lnTo>
                  <a:lnTo>
                    <a:pt x="277827" y="127491"/>
                  </a:lnTo>
                  <a:lnTo>
                    <a:pt x="278579" y="129704"/>
                  </a:lnTo>
                  <a:lnTo>
                    <a:pt x="278635" y="142692"/>
                  </a:lnTo>
                  <a:lnTo>
                    <a:pt x="285756" y="202400"/>
                  </a:lnTo>
                  <a:lnTo>
                    <a:pt x="288006" y="256107"/>
                  </a:lnTo>
                  <a:lnTo>
                    <a:pt x="296132" y="318129"/>
                  </a:lnTo>
                  <a:lnTo>
                    <a:pt x="297335" y="380309"/>
                  </a:lnTo>
                  <a:lnTo>
                    <a:pt x="300692" y="435745"/>
                  </a:lnTo>
                  <a:lnTo>
                    <a:pt x="306684" y="486427"/>
                  </a:lnTo>
                  <a:lnTo>
                    <a:pt x="304836" y="496506"/>
                  </a:lnTo>
                  <a:lnTo>
                    <a:pt x="287102" y="523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69202" y="968621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2198" y="0"/>
                  </a:lnTo>
                  <a:lnTo>
                    <a:pt x="3426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80575" y="652766"/>
              <a:ext cx="167695" cy="473784"/>
            </a:xfrm>
            <a:custGeom>
              <a:avLst/>
              <a:gdLst/>
              <a:ahLst/>
              <a:cxnLst/>
              <a:rect l="0" t="0" r="0" b="0"/>
              <a:pathLst>
                <a:path w="167695" h="473784">
                  <a:moveTo>
                    <a:pt x="167694" y="0"/>
                  </a:moveTo>
                  <a:lnTo>
                    <a:pt x="112035" y="42662"/>
                  </a:lnTo>
                  <a:lnTo>
                    <a:pt x="85692" y="66453"/>
                  </a:lnTo>
                  <a:lnTo>
                    <a:pt x="55830" y="111523"/>
                  </a:lnTo>
                  <a:lnTo>
                    <a:pt x="34637" y="165486"/>
                  </a:lnTo>
                  <a:lnTo>
                    <a:pt x="12253" y="224325"/>
                  </a:lnTo>
                  <a:lnTo>
                    <a:pt x="1809" y="286337"/>
                  </a:lnTo>
                  <a:lnTo>
                    <a:pt x="0" y="335055"/>
                  </a:lnTo>
                  <a:lnTo>
                    <a:pt x="5053" y="386535"/>
                  </a:lnTo>
                  <a:lnTo>
                    <a:pt x="17241" y="444417"/>
                  </a:lnTo>
                  <a:lnTo>
                    <a:pt x="30824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69326" y="789030"/>
              <a:ext cx="229347" cy="355684"/>
            </a:xfrm>
            <a:custGeom>
              <a:avLst/>
              <a:gdLst/>
              <a:ahLst/>
              <a:cxnLst/>
              <a:rect l="0" t="0" r="0" b="0"/>
              <a:pathLst>
                <a:path w="229347" h="355684">
                  <a:moveTo>
                    <a:pt x="0" y="105892"/>
                  </a:moveTo>
                  <a:lnTo>
                    <a:pt x="19128" y="43634"/>
                  </a:lnTo>
                  <a:lnTo>
                    <a:pt x="49803" y="4699"/>
                  </a:lnTo>
                  <a:lnTo>
                    <a:pt x="57769" y="995"/>
                  </a:lnTo>
                  <a:lnTo>
                    <a:pt x="75978" y="0"/>
                  </a:lnTo>
                  <a:lnTo>
                    <a:pt x="111549" y="11605"/>
                  </a:lnTo>
                  <a:lnTo>
                    <a:pt x="173021" y="59154"/>
                  </a:lnTo>
                  <a:lnTo>
                    <a:pt x="201896" y="103765"/>
                  </a:lnTo>
                  <a:lnTo>
                    <a:pt x="223928" y="158254"/>
                  </a:lnTo>
                  <a:lnTo>
                    <a:pt x="229346" y="195626"/>
                  </a:lnTo>
                  <a:lnTo>
                    <a:pt x="222771" y="249006"/>
                  </a:lnTo>
                  <a:lnTo>
                    <a:pt x="206819" y="305369"/>
                  </a:lnTo>
                  <a:lnTo>
                    <a:pt x="193695" y="323620"/>
                  </a:lnTo>
                  <a:lnTo>
                    <a:pt x="176164" y="338360"/>
                  </a:lnTo>
                  <a:lnTo>
                    <a:pt x="156674" y="348811"/>
                  </a:lnTo>
                  <a:lnTo>
                    <a:pt x="120381" y="355683"/>
                  </a:lnTo>
                  <a:lnTo>
                    <a:pt x="96787" y="351051"/>
                  </a:lnTo>
                  <a:lnTo>
                    <a:pt x="66892" y="335289"/>
                  </a:lnTo>
                  <a:lnTo>
                    <a:pt x="58633" y="329013"/>
                  </a:lnTo>
                  <a:lnTo>
                    <a:pt x="54297" y="320150"/>
                  </a:lnTo>
                  <a:lnTo>
                    <a:pt x="52598" y="297824"/>
                  </a:lnTo>
                  <a:lnTo>
                    <a:pt x="58862" y="278543"/>
                  </a:lnTo>
                  <a:lnTo>
                    <a:pt x="63808" y="270125"/>
                  </a:lnTo>
                  <a:lnTo>
                    <a:pt x="71784" y="264514"/>
                  </a:lnTo>
                  <a:lnTo>
                    <a:pt x="93126" y="258279"/>
                  </a:lnTo>
                  <a:lnTo>
                    <a:pt x="151020" y="255446"/>
                  </a:lnTo>
                  <a:lnTo>
                    <a:pt x="200041" y="2638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48352" y="9475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48352" y="95809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95751" y="796831"/>
              <a:ext cx="214014" cy="357204"/>
            </a:xfrm>
            <a:custGeom>
              <a:avLst/>
              <a:gdLst/>
              <a:ahLst/>
              <a:cxnLst/>
              <a:rect l="0" t="0" r="0" b="0"/>
              <a:pathLst>
                <a:path w="214014" h="357204">
                  <a:moveTo>
                    <a:pt x="0" y="55977"/>
                  </a:moveTo>
                  <a:lnTo>
                    <a:pt x="29309" y="17603"/>
                  </a:lnTo>
                  <a:lnTo>
                    <a:pt x="55087" y="1973"/>
                  </a:lnTo>
                  <a:lnTo>
                    <a:pt x="74786" y="0"/>
                  </a:lnTo>
                  <a:lnTo>
                    <a:pt x="94070" y="4192"/>
                  </a:lnTo>
                  <a:lnTo>
                    <a:pt x="119249" y="20876"/>
                  </a:lnTo>
                  <a:lnTo>
                    <a:pt x="163319" y="67429"/>
                  </a:lnTo>
                  <a:lnTo>
                    <a:pt x="184295" y="109971"/>
                  </a:lnTo>
                  <a:lnTo>
                    <a:pt x="199704" y="162222"/>
                  </a:lnTo>
                  <a:lnTo>
                    <a:pt x="214013" y="217603"/>
                  </a:lnTo>
                  <a:lnTo>
                    <a:pt x="213410" y="259584"/>
                  </a:lnTo>
                  <a:lnTo>
                    <a:pt x="205822" y="296069"/>
                  </a:lnTo>
                  <a:lnTo>
                    <a:pt x="193252" y="315153"/>
                  </a:lnTo>
                  <a:lnTo>
                    <a:pt x="156586" y="346468"/>
                  </a:lnTo>
                  <a:lnTo>
                    <a:pt x="133155" y="354710"/>
                  </a:lnTo>
                  <a:lnTo>
                    <a:pt x="107143" y="357203"/>
                  </a:lnTo>
                  <a:lnTo>
                    <a:pt x="52643" y="3507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06279" y="1044475"/>
              <a:ext cx="210572" cy="39961"/>
            </a:xfrm>
            <a:custGeom>
              <a:avLst/>
              <a:gdLst/>
              <a:ahLst/>
              <a:cxnLst/>
              <a:rect l="0" t="0" r="0" b="0"/>
              <a:pathLst>
                <a:path w="210572" h="39961">
                  <a:moveTo>
                    <a:pt x="0" y="39960"/>
                  </a:moveTo>
                  <a:lnTo>
                    <a:pt x="17981" y="24319"/>
                  </a:lnTo>
                  <a:lnTo>
                    <a:pt x="64153" y="5116"/>
                  </a:lnTo>
                  <a:lnTo>
                    <a:pt x="100637" y="0"/>
                  </a:lnTo>
                  <a:lnTo>
                    <a:pt x="153717" y="6677"/>
                  </a:lnTo>
                  <a:lnTo>
                    <a:pt x="210571" y="189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64207" y="631709"/>
              <a:ext cx="238087" cy="547483"/>
            </a:xfrm>
            <a:custGeom>
              <a:avLst/>
              <a:gdLst/>
              <a:ahLst/>
              <a:cxnLst/>
              <a:rect l="0" t="0" r="0" b="0"/>
              <a:pathLst>
                <a:path w="238087" h="547483">
                  <a:moveTo>
                    <a:pt x="0" y="0"/>
                  </a:moveTo>
                  <a:lnTo>
                    <a:pt x="60873" y="34329"/>
                  </a:lnTo>
                  <a:lnTo>
                    <a:pt x="117759" y="80879"/>
                  </a:lnTo>
                  <a:lnTo>
                    <a:pt x="173566" y="137501"/>
                  </a:lnTo>
                  <a:lnTo>
                    <a:pt x="202004" y="173044"/>
                  </a:lnTo>
                  <a:lnTo>
                    <a:pt x="223942" y="236203"/>
                  </a:lnTo>
                  <a:lnTo>
                    <a:pt x="237344" y="292669"/>
                  </a:lnTo>
                  <a:lnTo>
                    <a:pt x="238086" y="352696"/>
                  </a:lnTo>
                  <a:lnTo>
                    <a:pt x="232903" y="404631"/>
                  </a:lnTo>
                  <a:lnTo>
                    <a:pt x="220342" y="462467"/>
                  </a:lnTo>
                  <a:lnTo>
                    <a:pt x="201322" y="505213"/>
                  </a:lnTo>
                  <a:lnTo>
                    <a:pt x="168456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69533" y="506959"/>
              <a:ext cx="278739" cy="703819"/>
            </a:xfrm>
            <a:custGeom>
              <a:avLst/>
              <a:gdLst/>
              <a:ahLst/>
              <a:cxnLst/>
              <a:rect l="0" t="0" r="0" b="0"/>
              <a:pathLst>
                <a:path w="278739" h="703819">
                  <a:moveTo>
                    <a:pt x="0" y="19465"/>
                  </a:moveTo>
                  <a:lnTo>
                    <a:pt x="54145" y="16346"/>
                  </a:lnTo>
                  <a:lnTo>
                    <a:pt x="109092" y="10400"/>
                  </a:lnTo>
                  <a:lnTo>
                    <a:pt x="165005" y="1990"/>
                  </a:lnTo>
                  <a:lnTo>
                    <a:pt x="193049" y="0"/>
                  </a:lnTo>
                  <a:lnTo>
                    <a:pt x="204739" y="2979"/>
                  </a:lnTo>
                  <a:lnTo>
                    <a:pt x="223966" y="15648"/>
                  </a:lnTo>
                  <a:lnTo>
                    <a:pt x="234071" y="36096"/>
                  </a:lnTo>
                  <a:lnTo>
                    <a:pt x="240559" y="87351"/>
                  </a:lnTo>
                  <a:lnTo>
                    <a:pt x="241840" y="142536"/>
                  </a:lnTo>
                  <a:lnTo>
                    <a:pt x="242093" y="198497"/>
                  </a:lnTo>
                  <a:lnTo>
                    <a:pt x="242143" y="254611"/>
                  </a:lnTo>
                  <a:lnTo>
                    <a:pt x="242153" y="310756"/>
                  </a:lnTo>
                  <a:lnTo>
                    <a:pt x="242155" y="366906"/>
                  </a:lnTo>
                  <a:lnTo>
                    <a:pt x="249391" y="429860"/>
                  </a:lnTo>
                  <a:lnTo>
                    <a:pt x="255153" y="483370"/>
                  </a:lnTo>
                  <a:lnTo>
                    <a:pt x="261621" y="539000"/>
                  </a:lnTo>
                  <a:lnTo>
                    <a:pt x="274456" y="597625"/>
                  </a:lnTo>
                  <a:lnTo>
                    <a:pt x="278738" y="619186"/>
                  </a:lnTo>
                  <a:lnTo>
                    <a:pt x="276742" y="640468"/>
                  </a:lnTo>
                  <a:lnTo>
                    <a:pt x="271063" y="648716"/>
                  </a:lnTo>
                  <a:lnTo>
                    <a:pt x="252274" y="661001"/>
                  </a:lnTo>
                  <a:lnTo>
                    <a:pt x="202084" y="677249"/>
                  </a:lnTo>
                  <a:lnTo>
                    <a:pt x="138757" y="687624"/>
                  </a:lnTo>
                  <a:lnTo>
                    <a:pt x="105285" y="7038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95751" y="1084435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21057" y="42114"/>
                  </a:moveTo>
                  <a:lnTo>
                    <a:pt x="9879" y="30935"/>
                  </a:lnTo>
                  <a:lnTo>
                    <a:pt x="4390" y="192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Freeform 20"/>
          <p:cNvSpPr/>
          <p:nvPr/>
        </p:nvSpPr>
        <p:spPr>
          <a:xfrm>
            <a:off x="231626" y="2358383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6465793" y="610652"/>
            <a:ext cx="2932522" cy="1084437"/>
            <a:chOff x="6465793" y="610652"/>
            <a:chExt cx="2932522" cy="1084437"/>
          </a:xfrm>
        </p:grpSpPr>
        <p:sp>
          <p:nvSpPr>
            <p:cNvPr id="22" name="Freeform 21"/>
            <p:cNvSpPr/>
            <p:nvPr/>
          </p:nvSpPr>
          <p:spPr>
            <a:xfrm>
              <a:off x="6632953" y="748635"/>
              <a:ext cx="210571" cy="325272"/>
            </a:xfrm>
            <a:custGeom>
              <a:avLst/>
              <a:gdLst/>
              <a:ahLst/>
              <a:cxnLst/>
              <a:rect l="0" t="0" r="0" b="0"/>
              <a:pathLst>
                <a:path w="210571" h="325272">
                  <a:moveTo>
                    <a:pt x="0" y="314743"/>
                  </a:moveTo>
                  <a:lnTo>
                    <a:pt x="0" y="265812"/>
                  </a:lnTo>
                  <a:lnTo>
                    <a:pt x="0" y="217966"/>
                  </a:lnTo>
                  <a:lnTo>
                    <a:pt x="0" y="166745"/>
                  </a:lnTo>
                  <a:lnTo>
                    <a:pt x="3120" y="117644"/>
                  </a:lnTo>
                  <a:lnTo>
                    <a:pt x="9065" y="59131"/>
                  </a:lnTo>
                  <a:lnTo>
                    <a:pt x="13063" y="53088"/>
                  </a:lnTo>
                  <a:lnTo>
                    <a:pt x="19237" y="52569"/>
                  </a:lnTo>
                  <a:lnTo>
                    <a:pt x="26862" y="55732"/>
                  </a:lnTo>
                  <a:lnTo>
                    <a:pt x="38456" y="68606"/>
                  </a:lnTo>
                  <a:lnTo>
                    <a:pt x="59180" y="122799"/>
                  </a:lnTo>
                  <a:lnTo>
                    <a:pt x="66467" y="145206"/>
                  </a:lnTo>
                  <a:lnTo>
                    <a:pt x="71217" y="149076"/>
                  </a:lnTo>
                  <a:lnTo>
                    <a:pt x="76724" y="148146"/>
                  </a:lnTo>
                  <a:lnTo>
                    <a:pt x="82735" y="144017"/>
                  </a:lnTo>
                  <a:lnTo>
                    <a:pt x="92533" y="130070"/>
                  </a:lnTo>
                  <a:lnTo>
                    <a:pt x="112012" y="80027"/>
                  </a:lnTo>
                  <a:lnTo>
                    <a:pt x="126284" y="21068"/>
                  </a:lnTo>
                  <a:lnTo>
                    <a:pt x="129814" y="6656"/>
                  </a:lnTo>
                  <a:lnTo>
                    <a:pt x="133336" y="557"/>
                  </a:lnTo>
                  <a:lnTo>
                    <a:pt x="136853" y="0"/>
                  </a:lnTo>
                  <a:lnTo>
                    <a:pt x="140369" y="3139"/>
                  </a:lnTo>
                  <a:lnTo>
                    <a:pt x="145316" y="35502"/>
                  </a:lnTo>
                  <a:lnTo>
                    <a:pt x="148157" y="89265"/>
                  </a:lnTo>
                  <a:lnTo>
                    <a:pt x="156410" y="151299"/>
                  </a:lnTo>
                  <a:lnTo>
                    <a:pt x="169181" y="211851"/>
                  </a:lnTo>
                  <a:lnTo>
                    <a:pt x="182637" y="266083"/>
                  </a:lnTo>
                  <a:lnTo>
                    <a:pt x="210570" y="3252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909987" y="915979"/>
              <a:ext cx="112521" cy="148684"/>
            </a:xfrm>
            <a:custGeom>
              <a:avLst/>
              <a:gdLst/>
              <a:ahLst/>
              <a:cxnLst/>
              <a:rect l="0" t="0" r="0" b="0"/>
              <a:pathLst>
                <a:path w="112521" h="148684">
                  <a:moveTo>
                    <a:pt x="7235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6571" y="109764"/>
                  </a:lnTo>
                  <a:lnTo>
                    <a:pt x="17079" y="129113"/>
                  </a:lnTo>
                  <a:lnTo>
                    <a:pt x="32668" y="142391"/>
                  </a:lnTo>
                  <a:lnTo>
                    <a:pt x="41738" y="147570"/>
                  </a:lnTo>
                  <a:lnTo>
                    <a:pt x="50124" y="148683"/>
                  </a:lnTo>
                  <a:lnTo>
                    <a:pt x="65681" y="143680"/>
                  </a:lnTo>
                  <a:lnTo>
                    <a:pt x="87594" y="127710"/>
                  </a:lnTo>
                  <a:lnTo>
                    <a:pt x="98713" y="108622"/>
                  </a:lnTo>
                  <a:lnTo>
                    <a:pt x="108429" y="71569"/>
                  </a:lnTo>
                  <a:lnTo>
                    <a:pt x="11252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085679" y="694880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3119" y="54145"/>
                  </a:lnTo>
                  <a:lnTo>
                    <a:pt x="9064" y="114681"/>
                  </a:lnTo>
                  <a:lnTo>
                    <a:pt x="17475" y="168492"/>
                  </a:lnTo>
                  <a:lnTo>
                    <a:pt x="21165" y="216170"/>
                  </a:lnTo>
                  <a:lnTo>
                    <a:pt x="27978" y="267342"/>
                  </a:lnTo>
                  <a:lnTo>
                    <a:pt x="30873" y="327676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250009" y="726466"/>
              <a:ext cx="22734" cy="315856"/>
            </a:xfrm>
            <a:custGeom>
              <a:avLst/>
              <a:gdLst/>
              <a:ahLst/>
              <a:cxnLst/>
              <a:rect l="0" t="0" r="0" b="0"/>
              <a:pathLst>
                <a:path w="22734" h="315856">
                  <a:moveTo>
                    <a:pt x="14654" y="0"/>
                  </a:moveTo>
                  <a:lnTo>
                    <a:pt x="0" y="58617"/>
                  </a:lnTo>
                  <a:lnTo>
                    <a:pt x="2097" y="113960"/>
                  </a:lnTo>
                  <a:lnTo>
                    <a:pt x="4694" y="162968"/>
                  </a:lnTo>
                  <a:lnTo>
                    <a:pt x="12353" y="213363"/>
                  </a:lnTo>
                  <a:lnTo>
                    <a:pt x="22302" y="272906"/>
                  </a:lnTo>
                  <a:lnTo>
                    <a:pt x="22733" y="296766"/>
                  </a:lnTo>
                  <a:lnTo>
                    <a:pt x="21209" y="303129"/>
                  </a:lnTo>
                  <a:lnTo>
                    <a:pt x="1465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12021" y="842279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60768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369948" y="926507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9065" y="58617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348891" y="78963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22881" y="827389"/>
              <a:ext cx="156049" cy="372730"/>
            </a:xfrm>
            <a:custGeom>
              <a:avLst/>
              <a:gdLst/>
              <a:ahLst/>
              <a:cxnLst/>
              <a:rect l="0" t="0" r="0" b="0"/>
              <a:pathLst>
                <a:path w="156049" h="372730">
                  <a:moveTo>
                    <a:pt x="31295" y="109647"/>
                  </a:moveTo>
                  <a:lnTo>
                    <a:pt x="38531" y="137203"/>
                  </a:lnTo>
                  <a:lnTo>
                    <a:pt x="44293" y="193425"/>
                  </a:lnTo>
                  <a:lnTo>
                    <a:pt x="56350" y="249938"/>
                  </a:lnTo>
                  <a:lnTo>
                    <a:pt x="69996" y="304991"/>
                  </a:lnTo>
                  <a:lnTo>
                    <a:pt x="81870" y="367301"/>
                  </a:lnTo>
                  <a:lnTo>
                    <a:pt x="80219" y="372664"/>
                  </a:lnTo>
                  <a:lnTo>
                    <a:pt x="76780" y="372729"/>
                  </a:lnTo>
                  <a:lnTo>
                    <a:pt x="72147" y="369263"/>
                  </a:lnTo>
                  <a:lnTo>
                    <a:pt x="60037" y="347617"/>
                  </a:lnTo>
                  <a:lnTo>
                    <a:pt x="44294" y="299286"/>
                  </a:lnTo>
                  <a:lnTo>
                    <a:pt x="22987" y="237747"/>
                  </a:lnTo>
                  <a:lnTo>
                    <a:pt x="7167" y="180184"/>
                  </a:lnTo>
                  <a:lnTo>
                    <a:pt x="1182" y="123753"/>
                  </a:lnTo>
                  <a:lnTo>
                    <a:pt x="0" y="67546"/>
                  </a:lnTo>
                  <a:lnTo>
                    <a:pt x="2178" y="40633"/>
                  </a:lnTo>
                  <a:lnTo>
                    <a:pt x="10945" y="16973"/>
                  </a:lnTo>
                  <a:lnTo>
                    <a:pt x="18898" y="9260"/>
                  </a:lnTo>
                  <a:lnTo>
                    <a:pt x="40213" y="690"/>
                  </a:lnTo>
                  <a:lnTo>
                    <a:pt x="62165" y="0"/>
                  </a:lnTo>
                  <a:lnTo>
                    <a:pt x="104853" y="9089"/>
                  </a:lnTo>
                  <a:lnTo>
                    <a:pt x="130949" y="24350"/>
                  </a:lnTo>
                  <a:lnTo>
                    <a:pt x="153499" y="43689"/>
                  </a:lnTo>
                  <a:lnTo>
                    <a:pt x="156048" y="51637"/>
                  </a:lnTo>
                  <a:lnTo>
                    <a:pt x="152641" y="69827"/>
                  </a:lnTo>
                  <a:lnTo>
                    <a:pt x="140208" y="86490"/>
                  </a:lnTo>
                  <a:lnTo>
                    <a:pt x="121815" y="100525"/>
                  </a:lnTo>
                  <a:lnTo>
                    <a:pt x="62880" y="120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580518" y="610652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3119" y="42692"/>
                  </a:lnTo>
                  <a:lnTo>
                    <a:pt x="10723" y="102069"/>
                  </a:lnTo>
                  <a:lnTo>
                    <a:pt x="21789" y="153003"/>
                  </a:lnTo>
                  <a:lnTo>
                    <a:pt x="31802" y="201702"/>
                  </a:lnTo>
                  <a:lnTo>
                    <a:pt x="40077" y="264971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72162" y="776666"/>
              <a:ext cx="119139" cy="160371"/>
            </a:xfrm>
            <a:custGeom>
              <a:avLst/>
              <a:gdLst/>
              <a:ahLst/>
              <a:cxnLst/>
              <a:rect l="0" t="0" r="0" b="0"/>
              <a:pathLst>
                <a:path w="119139" h="160371">
                  <a:moveTo>
                    <a:pt x="13641" y="86670"/>
                  </a:moveTo>
                  <a:lnTo>
                    <a:pt x="67515" y="68712"/>
                  </a:lnTo>
                  <a:lnTo>
                    <a:pt x="97064" y="57303"/>
                  </a:lnTo>
                  <a:lnTo>
                    <a:pt x="113499" y="45932"/>
                  </a:lnTo>
                  <a:lnTo>
                    <a:pt x="117648" y="38454"/>
                  </a:lnTo>
                  <a:lnTo>
                    <a:pt x="119138" y="20787"/>
                  </a:lnTo>
                  <a:lnTo>
                    <a:pt x="115557" y="13503"/>
                  </a:lnTo>
                  <a:lnTo>
                    <a:pt x="102221" y="2289"/>
                  </a:lnTo>
                  <a:lnTo>
                    <a:pt x="93751" y="0"/>
                  </a:lnTo>
                  <a:lnTo>
                    <a:pt x="74982" y="577"/>
                  </a:lnTo>
                  <a:lnTo>
                    <a:pt x="44684" y="13068"/>
                  </a:lnTo>
                  <a:lnTo>
                    <a:pt x="19070" y="37176"/>
                  </a:lnTo>
                  <a:lnTo>
                    <a:pt x="2251" y="66546"/>
                  </a:lnTo>
                  <a:lnTo>
                    <a:pt x="0" y="87085"/>
                  </a:lnTo>
                  <a:lnTo>
                    <a:pt x="4069" y="106742"/>
                  </a:lnTo>
                  <a:lnTo>
                    <a:pt x="13676" y="123277"/>
                  </a:lnTo>
                  <a:lnTo>
                    <a:pt x="37828" y="145740"/>
                  </a:lnTo>
                  <a:lnTo>
                    <a:pt x="54026" y="153868"/>
                  </a:lnTo>
                  <a:lnTo>
                    <a:pt x="76812" y="1603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967169" y="792339"/>
              <a:ext cx="201299" cy="355268"/>
            </a:xfrm>
            <a:custGeom>
              <a:avLst/>
              <a:gdLst/>
              <a:ahLst/>
              <a:cxnLst/>
              <a:rect l="0" t="0" r="0" b="0"/>
              <a:pathLst>
                <a:path w="201299" h="355268">
                  <a:moveTo>
                    <a:pt x="160831" y="81526"/>
                  </a:moveTo>
                  <a:lnTo>
                    <a:pt x="151256" y="57479"/>
                  </a:lnTo>
                  <a:lnTo>
                    <a:pt x="121427" y="21933"/>
                  </a:lnTo>
                  <a:lnTo>
                    <a:pt x="95344" y="6417"/>
                  </a:lnTo>
                  <a:lnTo>
                    <a:pt x="59799" y="0"/>
                  </a:lnTo>
                  <a:lnTo>
                    <a:pt x="39498" y="4738"/>
                  </a:lnTo>
                  <a:lnTo>
                    <a:pt x="30810" y="9277"/>
                  </a:lnTo>
                  <a:lnTo>
                    <a:pt x="18035" y="23679"/>
                  </a:lnTo>
                  <a:lnTo>
                    <a:pt x="303" y="61520"/>
                  </a:lnTo>
                  <a:lnTo>
                    <a:pt x="0" y="71698"/>
                  </a:lnTo>
                  <a:lnTo>
                    <a:pt x="5902" y="92366"/>
                  </a:lnTo>
                  <a:lnTo>
                    <a:pt x="19444" y="107011"/>
                  </a:lnTo>
                  <a:lnTo>
                    <a:pt x="27968" y="112554"/>
                  </a:lnTo>
                  <a:lnTo>
                    <a:pt x="62323" y="120355"/>
                  </a:lnTo>
                  <a:lnTo>
                    <a:pt x="85464" y="115941"/>
                  </a:lnTo>
                  <a:lnTo>
                    <a:pt x="115103" y="100302"/>
                  </a:lnTo>
                  <a:lnTo>
                    <a:pt x="129979" y="86361"/>
                  </a:lnTo>
                  <a:lnTo>
                    <a:pt x="140490" y="68467"/>
                  </a:lnTo>
                  <a:lnTo>
                    <a:pt x="144931" y="66971"/>
                  </a:lnTo>
                  <a:lnTo>
                    <a:pt x="149061" y="70653"/>
                  </a:lnTo>
                  <a:lnTo>
                    <a:pt x="171251" y="132867"/>
                  </a:lnTo>
                  <a:lnTo>
                    <a:pt x="187723" y="195045"/>
                  </a:lnTo>
                  <a:lnTo>
                    <a:pt x="194609" y="247102"/>
                  </a:lnTo>
                  <a:lnTo>
                    <a:pt x="201298" y="297116"/>
                  </a:lnTo>
                  <a:lnTo>
                    <a:pt x="195974" y="318114"/>
                  </a:lnTo>
                  <a:lnTo>
                    <a:pt x="191279" y="326988"/>
                  </a:lnTo>
                  <a:lnTo>
                    <a:pt x="182300" y="332905"/>
                  </a:lnTo>
                  <a:lnTo>
                    <a:pt x="120620" y="348769"/>
                  </a:lnTo>
                  <a:lnTo>
                    <a:pt x="67351" y="354411"/>
                  </a:lnTo>
                  <a:lnTo>
                    <a:pt x="55546" y="3552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219110" y="736994"/>
              <a:ext cx="66818" cy="185896"/>
            </a:xfrm>
            <a:custGeom>
              <a:avLst/>
              <a:gdLst/>
              <a:ahLst/>
              <a:cxnLst/>
              <a:rect l="0" t="0" r="0" b="0"/>
              <a:pathLst>
                <a:path w="66818" h="185896">
                  <a:moveTo>
                    <a:pt x="24703" y="84228"/>
                  </a:moveTo>
                  <a:lnTo>
                    <a:pt x="19114" y="100996"/>
                  </a:lnTo>
                  <a:lnTo>
                    <a:pt x="19490" y="118587"/>
                  </a:lnTo>
                  <a:lnTo>
                    <a:pt x="29263" y="158476"/>
                  </a:lnTo>
                  <a:lnTo>
                    <a:pt x="44642" y="184086"/>
                  </a:lnTo>
                  <a:lnTo>
                    <a:pt x="46185" y="185895"/>
                  </a:lnTo>
                  <a:lnTo>
                    <a:pt x="15553" y="125380"/>
                  </a:lnTo>
                  <a:lnTo>
                    <a:pt x="1585" y="94472"/>
                  </a:lnTo>
                  <a:lnTo>
                    <a:pt x="0" y="73573"/>
                  </a:lnTo>
                  <a:lnTo>
                    <a:pt x="4366" y="53756"/>
                  </a:lnTo>
                  <a:lnTo>
                    <a:pt x="14104" y="37150"/>
                  </a:lnTo>
                  <a:lnTo>
                    <a:pt x="29351" y="25090"/>
                  </a:lnTo>
                  <a:lnTo>
                    <a:pt x="668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401741" y="768580"/>
              <a:ext cx="31587" cy="1"/>
            </a:xfrm>
            <a:custGeom>
              <a:avLst/>
              <a:gdLst/>
              <a:ahLst/>
              <a:cxnLst/>
              <a:rect l="0" t="0" r="0" b="0"/>
              <a:pathLst>
                <a:path w="31587" h="1">
                  <a:moveTo>
                    <a:pt x="31586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341497" y="768580"/>
              <a:ext cx="129609" cy="139899"/>
            </a:xfrm>
            <a:custGeom>
              <a:avLst/>
              <a:gdLst/>
              <a:ahLst/>
              <a:cxnLst/>
              <a:rect l="0" t="0" r="0" b="0"/>
              <a:pathLst>
                <a:path w="129609" h="139899">
                  <a:moveTo>
                    <a:pt x="18129" y="52642"/>
                  </a:moveTo>
                  <a:lnTo>
                    <a:pt x="6951" y="63821"/>
                  </a:lnTo>
                  <a:lnTo>
                    <a:pt x="1463" y="81787"/>
                  </a:lnTo>
                  <a:lnTo>
                    <a:pt x="0" y="93129"/>
                  </a:lnTo>
                  <a:lnTo>
                    <a:pt x="4612" y="111971"/>
                  </a:lnTo>
                  <a:lnTo>
                    <a:pt x="9118" y="120270"/>
                  </a:lnTo>
                  <a:lnTo>
                    <a:pt x="23483" y="132612"/>
                  </a:lnTo>
                  <a:lnTo>
                    <a:pt x="32227" y="137541"/>
                  </a:lnTo>
                  <a:lnTo>
                    <a:pt x="51302" y="139898"/>
                  </a:lnTo>
                  <a:lnTo>
                    <a:pt x="92143" y="131879"/>
                  </a:lnTo>
                  <a:lnTo>
                    <a:pt x="109906" y="119444"/>
                  </a:lnTo>
                  <a:lnTo>
                    <a:pt x="117919" y="111215"/>
                  </a:lnTo>
                  <a:lnTo>
                    <a:pt x="126820" y="89593"/>
                  </a:lnTo>
                  <a:lnTo>
                    <a:pt x="129608" y="65555"/>
                  </a:lnTo>
                  <a:lnTo>
                    <a:pt x="126947" y="43174"/>
                  </a:lnTo>
                  <a:lnTo>
                    <a:pt x="115626" y="24647"/>
                  </a:lnTo>
                  <a:lnTo>
                    <a:pt x="95760" y="7303"/>
                  </a:lnTo>
                  <a:lnTo>
                    <a:pt x="813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540806" y="768580"/>
              <a:ext cx="106409" cy="138530"/>
            </a:xfrm>
            <a:custGeom>
              <a:avLst/>
              <a:gdLst/>
              <a:ahLst/>
              <a:cxnLst/>
              <a:rect l="0" t="0" r="0" b="0"/>
              <a:pathLst>
                <a:path w="106409" h="138530">
                  <a:moveTo>
                    <a:pt x="8334" y="10528"/>
                  </a:moveTo>
                  <a:lnTo>
                    <a:pt x="0" y="48006"/>
                  </a:lnTo>
                  <a:lnTo>
                    <a:pt x="1575" y="82854"/>
                  </a:lnTo>
                  <a:lnTo>
                    <a:pt x="7669" y="103504"/>
                  </a:lnTo>
                  <a:lnTo>
                    <a:pt x="18177" y="120481"/>
                  </a:lnTo>
                  <a:lnTo>
                    <a:pt x="33765" y="132706"/>
                  </a:lnTo>
                  <a:lnTo>
                    <a:pt x="42835" y="137603"/>
                  </a:lnTo>
                  <a:lnTo>
                    <a:pt x="51222" y="138529"/>
                  </a:lnTo>
                  <a:lnTo>
                    <a:pt x="66780" y="133318"/>
                  </a:lnTo>
                  <a:lnTo>
                    <a:pt x="88692" y="111641"/>
                  </a:lnTo>
                  <a:lnTo>
                    <a:pt x="104413" y="82992"/>
                  </a:lnTo>
                  <a:lnTo>
                    <a:pt x="106408" y="59502"/>
                  </a:lnTo>
                  <a:lnTo>
                    <a:pt x="925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730667" y="736643"/>
              <a:ext cx="124612" cy="326652"/>
            </a:xfrm>
            <a:custGeom>
              <a:avLst/>
              <a:gdLst/>
              <a:ahLst/>
              <a:cxnLst/>
              <a:rect l="0" t="0" r="0" b="0"/>
              <a:pathLst>
                <a:path w="124612" h="326652">
                  <a:moveTo>
                    <a:pt x="7986" y="158279"/>
                  </a:moveTo>
                  <a:lnTo>
                    <a:pt x="16319" y="195757"/>
                  </a:lnTo>
                  <a:lnTo>
                    <a:pt x="23670" y="247180"/>
                  </a:lnTo>
                  <a:lnTo>
                    <a:pt x="36668" y="308026"/>
                  </a:lnTo>
                  <a:lnTo>
                    <a:pt x="37111" y="326609"/>
                  </a:lnTo>
                  <a:lnTo>
                    <a:pt x="35591" y="326651"/>
                  </a:lnTo>
                  <a:lnTo>
                    <a:pt x="30784" y="316169"/>
                  </a:lnTo>
                  <a:lnTo>
                    <a:pt x="14772" y="258201"/>
                  </a:lnTo>
                  <a:lnTo>
                    <a:pt x="2090" y="203536"/>
                  </a:lnTo>
                  <a:lnTo>
                    <a:pt x="0" y="162850"/>
                  </a:lnTo>
                  <a:lnTo>
                    <a:pt x="6703" y="100649"/>
                  </a:lnTo>
                  <a:lnTo>
                    <a:pt x="16138" y="46853"/>
                  </a:lnTo>
                  <a:lnTo>
                    <a:pt x="22528" y="23358"/>
                  </a:lnTo>
                  <a:lnTo>
                    <a:pt x="28209" y="14519"/>
                  </a:lnTo>
                  <a:lnTo>
                    <a:pt x="43880" y="1579"/>
                  </a:lnTo>
                  <a:lnTo>
                    <a:pt x="52972" y="0"/>
                  </a:lnTo>
                  <a:lnTo>
                    <a:pt x="72433" y="4485"/>
                  </a:lnTo>
                  <a:lnTo>
                    <a:pt x="103120" y="20163"/>
                  </a:lnTo>
                  <a:lnTo>
                    <a:pt x="117728" y="36063"/>
                  </a:lnTo>
                  <a:lnTo>
                    <a:pt x="123261" y="45216"/>
                  </a:lnTo>
                  <a:lnTo>
                    <a:pt x="124611" y="55997"/>
                  </a:lnTo>
                  <a:lnTo>
                    <a:pt x="119871" y="80455"/>
                  </a:lnTo>
                  <a:lnTo>
                    <a:pt x="114162" y="90019"/>
                  </a:lnTo>
                  <a:lnTo>
                    <a:pt x="98459" y="103764"/>
                  </a:lnTo>
                  <a:lnTo>
                    <a:pt x="76662" y="110654"/>
                  </a:lnTo>
                  <a:lnTo>
                    <a:pt x="29043" y="1161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928165" y="726466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20" y="42692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938694" y="6106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012394" y="695055"/>
              <a:ext cx="157928" cy="147225"/>
            </a:xfrm>
            <a:custGeom>
              <a:avLst/>
              <a:gdLst/>
              <a:ahLst/>
              <a:cxnLst/>
              <a:rect l="0" t="0" r="0" b="0"/>
              <a:pathLst>
                <a:path w="157928" h="147225">
                  <a:moveTo>
                    <a:pt x="0" y="41939"/>
                  </a:moveTo>
                  <a:lnTo>
                    <a:pt x="15618" y="98348"/>
                  </a:lnTo>
                  <a:lnTo>
                    <a:pt x="3893" y="59384"/>
                  </a:lnTo>
                  <a:lnTo>
                    <a:pt x="1730" y="35265"/>
                  </a:lnTo>
                  <a:lnTo>
                    <a:pt x="7008" y="15186"/>
                  </a:lnTo>
                  <a:lnTo>
                    <a:pt x="11691" y="6556"/>
                  </a:lnTo>
                  <a:lnTo>
                    <a:pt x="19492" y="1973"/>
                  </a:lnTo>
                  <a:lnTo>
                    <a:pt x="40638" y="0"/>
                  </a:lnTo>
                  <a:lnTo>
                    <a:pt x="62515" y="6142"/>
                  </a:lnTo>
                  <a:lnTo>
                    <a:pt x="114557" y="35752"/>
                  </a:lnTo>
                  <a:lnTo>
                    <a:pt x="137797" y="57394"/>
                  </a:lnTo>
                  <a:lnTo>
                    <a:pt x="148201" y="75714"/>
                  </a:lnTo>
                  <a:lnTo>
                    <a:pt x="156647" y="128550"/>
                  </a:lnTo>
                  <a:lnTo>
                    <a:pt x="157927" y="147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219969" y="710667"/>
              <a:ext cx="178346" cy="331655"/>
            </a:xfrm>
            <a:custGeom>
              <a:avLst/>
              <a:gdLst/>
              <a:ahLst/>
              <a:cxnLst/>
              <a:rect l="0" t="0" r="0" b="0"/>
              <a:pathLst>
                <a:path w="178346" h="331655">
                  <a:moveTo>
                    <a:pt x="108280" y="47384"/>
                  </a:moveTo>
                  <a:lnTo>
                    <a:pt x="70023" y="6572"/>
                  </a:lnTo>
                  <a:lnTo>
                    <a:pt x="47603" y="0"/>
                  </a:lnTo>
                  <a:lnTo>
                    <a:pt x="37413" y="587"/>
                  </a:lnTo>
                  <a:lnTo>
                    <a:pt x="19852" y="7478"/>
                  </a:lnTo>
                  <a:lnTo>
                    <a:pt x="7366" y="24579"/>
                  </a:lnTo>
                  <a:lnTo>
                    <a:pt x="2400" y="35690"/>
                  </a:lnTo>
                  <a:lnTo>
                    <a:pt x="0" y="57395"/>
                  </a:lnTo>
                  <a:lnTo>
                    <a:pt x="4004" y="78740"/>
                  </a:lnTo>
                  <a:lnTo>
                    <a:pt x="13582" y="99924"/>
                  </a:lnTo>
                  <a:lnTo>
                    <a:pt x="28757" y="114799"/>
                  </a:lnTo>
                  <a:lnTo>
                    <a:pt x="37717" y="120404"/>
                  </a:lnTo>
                  <a:lnTo>
                    <a:pt x="46030" y="121800"/>
                  </a:lnTo>
                  <a:lnTo>
                    <a:pt x="53911" y="120391"/>
                  </a:lnTo>
                  <a:lnTo>
                    <a:pt x="68908" y="112587"/>
                  </a:lnTo>
                  <a:lnTo>
                    <a:pt x="83372" y="101320"/>
                  </a:lnTo>
                  <a:lnTo>
                    <a:pt x="99080" y="76233"/>
                  </a:lnTo>
                  <a:lnTo>
                    <a:pt x="103316" y="73636"/>
                  </a:lnTo>
                  <a:lnTo>
                    <a:pt x="107310" y="75414"/>
                  </a:lnTo>
                  <a:lnTo>
                    <a:pt x="114868" y="86748"/>
                  </a:lnTo>
                  <a:lnTo>
                    <a:pt x="124530" y="114030"/>
                  </a:lnTo>
                  <a:lnTo>
                    <a:pt x="130252" y="150059"/>
                  </a:lnTo>
                  <a:lnTo>
                    <a:pt x="152868" y="210557"/>
                  </a:lnTo>
                  <a:lnTo>
                    <a:pt x="176528" y="262573"/>
                  </a:lnTo>
                  <a:lnTo>
                    <a:pt x="178345" y="275072"/>
                  </a:lnTo>
                  <a:lnTo>
                    <a:pt x="176047" y="284574"/>
                  </a:lnTo>
                  <a:lnTo>
                    <a:pt x="171005" y="292078"/>
                  </a:lnTo>
                  <a:lnTo>
                    <a:pt x="156045" y="303536"/>
                  </a:lnTo>
                  <a:lnTo>
                    <a:pt x="93596" y="326663"/>
                  </a:lnTo>
                  <a:lnTo>
                    <a:pt x="76694" y="3316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465793" y="1389761"/>
              <a:ext cx="209235" cy="200043"/>
            </a:xfrm>
            <a:custGeom>
              <a:avLst/>
              <a:gdLst/>
              <a:ahLst/>
              <a:cxnLst/>
              <a:rect l="0" t="0" r="0" b="0"/>
              <a:pathLst>
                <a:path w="209235" h="200043">
                  <a:moveTo>
                    <a:pt x="177689" y="0"/>
                  </a:moveTo>
                  <a:lnTo>
                    <a:pt x="123814" y="17959"/>
                  </a:lnTo>
                  <a:lnTo>
                    <a:pt x="61767" y="38641"/>
                  </a:lnTo>
                  <a:lnTo>
                    <a:pt x="9219" y="61746"/>
                  </a:lnTo>
                  <a:lnTo>
                    <a:pt x="3374" y="69240"/>
                  </a:lnTo>
                  <a:lnTo>
                    <a:pt x="648" y="77746"/>
                  </a:lnTo>
                  <a:lnTo>
                    <a:pt x="0" y="86925"/>
                  </a:lnTo>
                  <a:lnTo>
                    <a:pt x="4247" y="93045"/>
                  </a:lnTo>
                  <a:lnTo>
                    <a:pt x="51846" y="109263"/>
                  </a:lnTo>
                  <a:lnTo>
                    <a:pt x="109201" y="114520"/>
                  </a:lnTo>
                  <a:lnTo>
                    <a:pt x="163683" y="118678"/>
                  </a:lnTo>
                  <a:lnTo>
                    <a:pt x="185501" y="125275"/>
                  </a:lnTo>
                  <a:lnTo>
                    <a:pt x="202997" y="136007"/>
                  </a:lnTo>
                  <a:lnTo>
                    <a:pt x="207429" y="143314"/>
                  </a:lnTo>
                  <a:lnTo>
                    <a:pt x="209234" y="160791"/>
                  </a:lnTo>
                  <a:lnTo>
                    <a:pt x="203398" y="166856"/>
                  </a:lnTo>
                  <a:lnTo>
                    <a:pt x="147178" y="182977"/>
                  </a:lnTo>
                  <a:lnTo>
                    <a:pt x="91509" y="196986"/>
                  </a:lnTo>
                  <a:lnTo>
                    <a:pt x="72404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738238" y="1442404"/>
              <a:ext cx="115815" cy="63172"/>
            </a:xfrm>
            <a:custGeom>
              <a:avLst/>
              <a:gdLst/>
              <a:ahLst/>
              <a:cxnLst/>
              <a:rect l="0" t="0" r="0" b="0"/>
              <a:pathLst>
                <a:path w="115815" h="63172">
                  <a:moveTo>
                    <a:pt x="0" y="0"/>
                  </a:moveTo>
                  <a:lnTo>
                    <a:pt x="17981" y="15641"/>
                  </a:lnTo>
                  <a:lnTo>
                    <a:pt x="76332" y="50335"/>
                  </a:lnTo>
                  <a:lnTo>
                    <a:pt x="115814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717181" y="1379233"/>
              <a:ext cx="210571" cy="315856"/>
            </a:xfrm>
            <a:custGeom>
              <a:avLst/>
              <a:gdLst/>
              <a:ahLst/>
              <a:cxnLst/>
              <a:rect l="0" t="0" r="0" b="0"/>
              <a:pathLst>
                <a:path w="210571" h="315856">
                  <a:moveTo>
                    <a:pt x="210570" y="0"/>
                  </a:moveTo>
                  <a:lnTo>
                    <a:pt x="161072" y="55087"/>
                  </a:lnTo>
                  <a:lnTo>
                    <a:pt x="119291" y="116028"/>
                  </a:lnTo>
                  <a:lnTo>
                    <a:pt x="84224" y="173698"/>
                  </a:lnTo>
                  <a:lnTo>
                    <a:pt x="50302" y="229024"/>
                  </a:lnTo>
                  <a:lnTo>
                    <a:pt x="29390" y="27010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28909" y="1414648"/>
              <a:ext cx="209413" cy="122513"/>
            </a:xfrm>
            <a:custGeom>
              <a:avLst/>
              <a:gdLst/>
              <a:ahLst/>
              <a:cxnLst/>
              <a:rect l="0" t="0" r="0" b="0"/>
              <a:pathLst>
                <a:path w="209413" h="122513">
                  <a:moveTo>
                    <a:pt x="9371" y="38284"/>
                  </a:moveTo>
                  <a:lnTo>
                    <a:pt x="3781" y="55052"/>
                  </a:lnTo>
                  <a:lnTo>
                    <a:pt x="4157" y="72643"/>
                  </a:lnTo>
                  <a:lnTo>
                    <a:pt x="5883" y="92159"/>
                  </a:lnTo>
                  <a:lnTo>
                    <a:pt x="2751" y="112531"/>
                  </a:lnTo>
                  <a:lnTo>
                    <a:pt x="1448" y="113519"/>
                  </a:lnTo>
                  <a:lnTo>
                    <a:pt x="0" y="99018"/>
                  </a:lnTo>
                  <a:lnTo>
                    <a:pt x="13599" y="38070"/>
                  </a:lnTo>
                  <a:lnTo>
                    <a:pt x="19208" y="29953"/>
                  </a:lnTo>
                  <a:lnTo>
                    <a:pt x="34800" y="17814"/>
                  </a:lnTo>
                  <a:lnTo>
                    <a:pt x="53427" y="14758"/>
                  </a:lnTo>
                  <a:lnTo>
                    <a:pt x="63309" y="15581"/>
                  </a:lnTo>
                  <a:lnTo>
                    <a:pt x="71066" y="19639"/>
                  </a:lnTo>
                  <a:lnTo>
                    <a:pt x="82804" y="33507"/>
                  </a:lnTo>
                  <a:lnTo>
                    <a:pt x="87572" y="35099"/>
                  </a:lnTo>
                  <a:lnTo>
                    <a:pt x="91920" y="32652"/>
                  </a:lnTo>
                  <a:lnTo>
                    <a:pt x="112894" y="9096"/>
                  </a:lnTo>
                  <a:lnTo>
                    <a:pt x="132201" y="1915"/>
                  </a:lnTo>
                  <a:lnTo>
                    <a:pt x="143899" y="0"/>
                  </a:lnTo>
                  <a:lnTo>
                    <a:pt x="163138" y="4111"/>
                  </a:lnTo>
                  <a:lnTo>
                    <a:pt x="171544" y="8483"/>
                  </a:lnTo>
                  <a:lnTo>
                    <a:pt x="184003" y="22700"/>
                  </a:lnTo>
                  <a:lnTo>
                    <a:pt x="201534" y="66011"/>
                  </a:lnTo>
                  <a:lnTo>
                    <a:pt x="209412" y="122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212021" y="1316062"/>
              <a:ext cx="8334" cy="70388"/>
            </a:xfrm>
            <a:custGeom>
              <a:avLst/>
              <a:gdLst/>
              <a:ahLst/>
              <a:cxnLst/>
              <a:rect l="0" t="0" r="0" b="0"/>
              <a:pathLst>
                <a:path w="8334" h="70388">
                  <a:moveTo>
                    <a:pt x="0" y="0"/>
                  </a:moveTo>
                  <a:lnTo>
                    <a:pt x="8333" y="48930"/>
                  </a:lnTo>
                  <a:lnTo>
                    <a:pt x="7521" y="703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7201492" y="1158134"/>
            <a:ext cx="2116229" cy="473784"/>
            <a:chOff x="7201492" y="1158134"/>
            <a:chExt cx="2116229" cy="473784"/>
          </a:xfrm>
        </p:grpSpPr>
        <p:sp>
          <p:nvSpPr>
            <p:cNvPr id="48" name="Freeform 47"/>
            <p:cNvSpPr/>
            <p:nvPr/>
          </p:nvSpPr>
          <p:spPr>
            <a:xfrm>
              <a:off x="7201492" y="1316062"/>
              <a:ext cx="195669" cy="239385"/>
            </a:xfrm>
            <a:custGeom>
              <a:avLst/>
              <a:gdLst/>
              <a:ahLst/>
              <a:cxnLst/>
              <a:rect l="0" t="0" r="0" b="0"/>
              <a:pathLst>
                <a:path w="195669" h="239385">
                  <a:moveTo>
                    <a:pt x="0" y="0"/>
                  </a:moveTo>
                  <a:lnTo>
                    <a:pt x="8333" y="37478"/>
                  </a:lnTo>
                  <a:lnTo>
                    <a:pt x="10094" y="88901"/>
                  </a:lnTo>
                  <a:lnTo>
                    <a:pt x="11612" y="142949"/>
                  </a:lnTo>
                  <a:lnTo>
                    <a:pt x="19582" y="205044"/>
                  </a:lnTo>
                  <a:lnTo>
                    <a:pt x="18904" y="210396"/>
                  </a:lnTo>
                  <a:lnTo>
                    <a:pt x="17282" y="210454"/>
                  </a:lnTo>
                  <a:lnTo>
                    <a:pt x="15031" y="206983"/>
                  </a:lnTo>
                  <a:lnTo>
                    <a:pt x="11863" y="179741"/>
                  </a:lnTo>
                  <a:lnTo>
                    <a:pt x="17361" y="158263"/>
                  </a:lnTo>
                  <a:lnTo>
                    <a:pt x="39954" y="115880"/>
                  </a:lnTo>
                  <a:lnTo>
                    <a:pt x="56362" y="101025"/>
                  </a:lnTo>
                  <a:lnTo>
                    <a:pt x="76522" y="91693"/>
                  </a:lnTo>
                  <a:lnTo>
                    <a:pt x="101080" y="87546"/>
                  </a:lnTo>
                  <a:lnTo>
                    <a:pt x="124473" y="91941"/>
                  </a:lnTo>
                  <a:lnTo>
                    <a:pt x="154254" y="107570"/>
                  </a:lnTo>
                  <a:lnTo>
                    <a:pt x="185278" y="133812"/>
                  </a:lnTo>
                  <a:lnTo>
                    <a:pt x="193480" y="153838"/>
                  </a:lnTo>
                  <a:lnTo>
                    <a:pt x="195668" y="165730"/>
                  </a:lnTo>
                  <a:lnTo>
                    <a:pt x="191858" y="185182"/>
                  </a:lnTo>
                  <a:lnTo>
                    <a:pt x="181196" y="201626"/>
                  </a:lnTo>
                  <a:lnTo>
                    <a:pt x="155463" y="222867"/>
                  </a:lnTo>
                  <a:lnTo>
                    <a:pt x="135776" y="232803"/>
                  </a:lnTo>
                  <a:lnTo>
                    <a:pt x="99371" y="239384"/>
                  </a:lnTo>
                  <a:lnTo>
                    <a:pt x="48961" y="233457"/>
                  </a:lnTo>
                  <a:lnTo>
                    <a:pt x="3158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454995" y="1389761"/>
              <a:ext cx="112260" cy="148491"/>
            </a:xfrm>
            <a:custGeom>
              <a:avLst/>
              <a:gdLst/>
              <a:ahLst/>
              <a:cxnLst/>
              <a:rect l="0" t="0" r="0" b="0"/>
              <a:pathLst>
                <a:path w="112260" h="148491">
                  <a:moveTo>
                    <a:pt x="41295" y="10529"/>
                  </a:moveTo>
                  <a:lnTo>
                    <a:pt x="24527" y="21707"/>
                  </a:lnTo>
                  <a:lnTo>
                    <a:pt x="13176" y="36554"/>
                  </a:lnTo>
                  <a:lnTo>
                    <a:pt x="5401" y="56021"/>
                  </a:lnTo>
                  <a:lnTo>
                    <a:pt x="410" y="106646"/>
                  </a:lnTo>
                  <a:lnTo>
                    <a:pt x="0" y="120230"/>
                  </a:lnTo>
                  <a:lnTo>
                    <a:pt x="3237" y="130456"/>
                  </a:lnTo>
                  <a:lnTo>
                    <a:pt x="8904" y="138444"/>
                  </a:lnTo>
                  <a:lnTo>
                    <a:pt x="16191" y="144938"/>
                  </a:lnTo>
                  <a:lnTo>
                    <a:pt x="24559" y="148098"/>
                  </a:lnTo>
                  <a:lnTo>
                    <a:pt x="43215" y="148490"/>
                  </a:lnTo>
                  <a:lnTo>
                    <a:pt x="60085" y="141645"/>
                  </a:lnTo>
                  <a:lnTo>
                    <a:pt x="89980" y="118187"/>
                  </a:lnTo>
                  <a:lnTo>
                    <a:pt x="105762" y="92340"/>
                  </a:lnTo>
                  <a:lnTo>
                    <a:pt x="112259" y="56866"/>
                  </a:lnTo>
                  <a:lnTo>
                    <a:pt x="109661" y="46100"/>
                  </a:lnTo>
                  <a:lnTo>
                    <a:pt x="97416" y="27898"/>
                  </a:lnTo>
                  <a:lnTo>
                    <a:pt x="70792" y="10086"/>
                  </a:lnTo>
                  <a:lnTo>
                    <a:pt x="412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635356" y="1231834"/>
              <a:ext cx="18863" cy="305327"/>
            </a:xfrm>
            <a:custGeom>
              <a:avLst/>
              <a:gdLst/>
              <a:ahLst/>
              <a:cxnLst/>
              <a:rect l="0" t="0" r="0" b="0"/>
              <a:pathLst>
                <a:path w="18863" h="305327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7443" y="134566"/>
                  </a:lnTo>
                  <a:lnTo>
                    <a:pt x="11277" y="192870"/>
                  </a:lnTo>
                  <a:lnTo>
                    <a:pt x="17363" y="254777"/>
                  </a:lnTo>
                  <a:lnTo>
                    <a:pt x="18862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27317" y="1337119"/>
              <a:ext cx="160164" cy="200042"/>
            </a:xfrm>
            <a:custGeom>
              <a:avLst/>
              <a:gdLst/>
              <a:ahLst/>
              <a:cxnLst/>
              <a:rect l="0" t="0" r="0" b="0"/>
              <a:pathLst>
                <a:path w="160164" h="200042">
                  <a:moveTo>
                    <a:pt x="137471" y="0"/>
                  </a:moveTo>
                  <a:lnTo>
                    <a:pt x="94779" y="3119"/>
                  </a:lnTo>
                  <a:lnTo>
                    <a:pt x="43808" y="19128"/>
                  </a:lnTo>
                  <a:lnTo>
                    <a:pt x="4716" y="49803"/>
                  </a:lnTo>
                  <a:lnTo>
                    <a:pt x="1004" y="57768"/>
                  </a:lnTo>
                  <a:lnTo>
                    <a:pt x="0" y="75977"/>
                  </a:lnTo>
                  <a:lnTo>
                    <a:pt x="3709" y="83407"/>
                  </a:lnTo>
                  <a:lnTo>
                    <a:pt x="17190" y="94781"/>
                  </a:lnTo>
                  <a:lnTo>
                    <a:pt x="25698" y="97113"/>
                  </a:lnTo>
                  <a:lnTo>
                    <a:pt x="80421" y="95298"/>
                  </a:lnTo>
                  <a:lnTo>
                    <a:pt x="115108" y="100506"/>
                  </a:lnTo>
                  <a:lnTo>
                    <a:pt x="142022" y="115047"/>
                  </a:lnTo>
                  <a:lnTo>
                    <a:pt x="154311" y="130680"/>
                  </a:lnTo>
                  <a:lnTo>
                    <a:pt x="159226" y="139763"/>
                  </a:lnTo>
                  <a:lnTo>
                    <a:pt x="160163" y="148157"/>
                  </a:lnTo>
                  <a:lnTo>
                    <a:pt x="154964" y="163724"/>
                  </a:lnTo>
                  <a:lnTo>
                    <a:pt x="141736" y="175321"/>
                  </a:lnTo>
                  <a:lnTo>
                    <a:pt x="122989" y="183205"/>
                  </a:lnTo>
                  <a:lnTo>
                    <a:pt x="64868" y="194271"/>
                  </a:lnTo>
                  <a:lnTo>
                    <a:pt x="42714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017126" y="1484518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902" y="92998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275354" y="1263419"/>
              <a:ext cx="158012" cy="168457"/>
            </a:xfrm>
            <a:custGeom>
              <a:avLst/>
              <a:gdLst/>
              <a:ahLst/>
              <a:cxnLst/>
              <a:rect l="0" t="0" r="0" b="0"/>
              <a:pathLst>
                <a:path w="158012" h="168457">
                  <a:moveTo>
                    <a:pt x="126387" y="0"/>
                  </a:moveTo>
                  <a:lnTo>
                    <a:pt x="67770" y="0"/>
                  </a:lnTo>
                  <a:lnTo>
                    <a:pt x="32979" y="11179"/>
                  </a:lnTo>
                  <a:lnTo>
                    <a:pt x="6034" y="29309"/>
                  </a:lnTo>
                  <a:lnTo>
                    <a:pt x="1698" y="37087"/>
                  </a:lnTo>
                  <a:lnTo>
                    <a:pt x="0" y="55088"/>
                  </a:lnTo>
                  <a:lnTo>
                    <a:pt x="4694" y="61292"/>
                  </a:lnTo>
                  <a:lnTo>
                    <a:pt x="53068" y="77655"/>
                  </a:lnTo>
                  <a:lnTo>
                    <a:pt x="113713" y="86482"/>
                  </a:lnTo>
                  <a:lnTo>
                    <a:pt x="124957" y="89240"/>
                  </a:lnTo>
                  <a:lnTo>
                    <a:pt x="143688" y="101664"/>
                  </a:lnTo>
                  <a:lnTo>
                    <a:pt x="151959" y="109890"/>
                  </a:lnTo>
                  <a:lnTo>
                    <a:pt x="156304" y="118883"/>
                  </a:lnTo>
                  <a:lnTo>
                    <a:pt x="158011" y="138235"/>
                  </a:lnTo>
                  <a:lnTo>
                    <a:pt x="152149" y="144799"/>
                  </a:lnTo>
                  <a:lnTo>
                    <a:pt x="95883" y="161788"/>
                  </a:lnTo>
                  <a:lnTo>
                    <a:pt x="4215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511965" y="1179191"/>
              <a:ext cx="26647" cy="221100"/>
            </a:xfrm>
            <a:custGeom>
              <a:avLst/>
              <a:gdLst/>
              <a:ahLst/>
              <a:cxnLst/>
              <a:rect l="0" t="0" r="0" b="0"/>
              <a:pathLst>
                <a:path w="26647" h="221100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2138" y="94169"/>
                  </a:lnTo>
                  <a:lnTo>
                    <a:pt x="18451" y="152959"/>
                  </a:lnTo>
                  <a:lnTo>
                    <a:pt x="24217" y="188041"/>
                  </a:lnTo>
                  <a:lnTo>
                    <a:pt x="26646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464911" y="1244557"/>
              <a:ext cx="178986" cy="18863"/>
            </a:xfrm>
            <a:custGeom>
              <a:avLst/>
              <a:gdLst/>
              <a:ahLst/>
              <a:cxnLst/>
              <a:rect l="0" t="0" r="0" b="0"/>
              <a:pathLst>
                <a:path w="178986" h="18863">
                  <a:moveTo>
                    <a:pt x="178985" y="8334"/>
                  </a:moveTo>
                  <a:lnTo>
                    <a:pt x="141507" y="0"/>
                  </a:lnTo>
                  <a:lnTo>
                    <a:pt x="106659" y="1575"/>
                  </a:lnTo>
                  <a:lnTo>
                    <a:pt x="51654" y="14679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671561" y="1293287"/>
              <a:ext cx="235549" cy="149118"/>
            </a:xfrm>
            <a:custGeom>
              <a:avLst/>
              <a:gdLst/>
              <a:ahLst/>
              <a:cxnLst/>
              <a:rect l="0" t="0" r="0" b="0"/>
              <a:pathLst>
                <a:path w="235549" h="149118">
                  <a:moveTo>
                    <a:pt x="161848" y="33303"/>
                  </a:moveTo>
                  <a:lnTo>
                    <a:pt x="126950" y="3995"/>
                  </a:lnTo>
                  <a:lnTo>
                    <a:pt x="104614" y="0"/>
                  </a:lnTo>
                  <a:lnTo>
                    <a:pt x="80259" y="3294"/>
                  </a:lnTo>
                  <a:lnTo>
                    <a:pt x="47986" y="18303"/>
                  </a:lnTo>
                  <a:lnTo>
                    <a:pt x="30914" y="30926"/>
                  </a:lnTo>
                  <a:lnTo>
                    <a:pt x="13739" y="56775"/>
                  </a:lnTo>
                  <a:lnTo>
                    <a:pt x="1241" y="86661"/>
                  </a:lnTo>
                  <a:lnTo>
                    <a:pt x="0" y="107321"/>
                  </a:lnTo>
                  <a:lnTo>
                    <a:pt x="1307" y="117743"/>
                  </a:lnTo>
                  <a:lnTo>
                    <a:pt x="5688" y="125861"/>
                  </a:lnTo>
                  <a:lnTo>
                    <a:pt x="19914" y="138001"/>
                  </a:lnTo>
                  <a:lnTo>
                    <a:pt x="41055" y="144176"/>
                  </a:lnTo>
                  <a:lnTo>
                    <a:pt x="53243" y="145823"/>
                  </a:lnTo>
                  <a:lnTo>
                    <a:pt x="63708" y="143412"/>
                  </a:lnTo>
                  <a:lnTo>
                    <a:pt x="89615" y="124420"/>
                  </a:lnTo>
                  <a:lnTo>
                    <a:pt x="112110" y="101115"/>
                  </a:lnTo>
                  <a:lnTo>
                    <a:pt x="126484" y="78260"/>
                  </a:lnTo>
                  <a:lnTo>
                    <a:pt x="133593" y="73803"/>
                  </a:lnTo>
                  <a:lnTo>
                    <a:pt x="140672" y="74341"/>
                  </a:lnTo>
                  <a:lnTo>
                    <a:pt x="154776" y="84298"/>
                  </a:lnTo>
                  <a:lnTo>
                    <a:pt x="198109" y="129792"/>
                  </a:lnTo>
                  <a:lnTo>
                    <a:pt x="235548" y="149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975896" y="1242362"/>
              <a:ext cx="57555" cy="160344"/>
            </a:xfrm>
            <a:custGeom>
              <a:avLst/>
              <a:gdLst/>
              <a:ahLst/>
              <a:cxnLst/>
              <a:rect l="0" t="0" r="0" b="0"/>
              <a:pathLst>
                <a:path w="57555" h="160344">
                  <a:moveTo>
                    <a:pt x="4912" y="73700"/>
                  </a:moveTo>
                  <a:lnTo>
                    <a:pt x="8032" y="116391"/>
                  </a:lnTo>
                  <a:lnTo>
                    <a:pt x="20530" y="160343"/>
                  </a:lnTo>
                  <a:lnTo>
                    <a:pt x="4389" y="104297"/>
                  </a:lnTo>
                  <a:lnTo>
                    <a:pt x="0" y="83789"/>
                  </a:lnTo>
                  <a:lnTo>
                    <a:pt x="1949" y="62976"/>
                  </a:lnTo>
                  <a:lnTo>
                    <a:pt x="9834" y="45147"/>
                  </a:lnTo>
                  <a:lnTo>
                    <a:pt x="22308" y="29424"/>
                  </a:lnTo>
                  <a:lnTo>
                    <a:pt x="575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225891" y="1158134"/>
              <a:ext cx="18131" cy="231628"/>
            </a:xfrm>
            <a:custGeom>
              <a:avLst/>
              <a:gdLst/>
              <a:ahLst/>
              <a:cxnLst/>
              <a:rect l="0" t="0" r="0" b="0"/>
              <a:pathLst>
                <a:path w="18131" h="231628">
                  <a:moveTo>
                    <a:pt x="18130" y="0"/>
                  </a:moveTo>
                  <a:lnTo>
                    <a:pt x="6951" y="16768"/>
                  </a:lnTo>
                  <a:lnTo>
                    <a:pt x="0" y="55141"/>
                  </a:lnTo>
                  <a:lnTo>
                    <a:pt x="8911" y="117876"/>
                  </a:lnTo>
                  <a:lnTo>
                    <a:pt x="16309" y="177962"/>
                  </a:lnTo>
                  <a:lnTo>
                    <a:pt x="1813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107150" y="1231834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73092" y="8333"/>
                  </a:lnTo>
                  <a:lnTo>
                    <a:pt x="121668" y="15684"/>
                  </a:lnTo>
                  <a:lnTo>
                    <a:pt x="66451" y="19995"/>
                  </a:lnTo>
                  <a:lnTo>
                    <a:pt x="19842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706653" y="1618002"/>
            <a:ext cx="1486759" cy="1824817"/>
            <a:chOff x="6706653" y="1618002"/>
            <a:chExt cx="1486759" cy="1824817"/>
          </a:xfrm>
        </p:grpSpPr>
        <p:sp>
          <p:nvSpPr>
            <p:cNvPr id="61" name="Freeform 60"/>
            <p:cNvSpPr/>
            <p:nvPr/>
          </p:nvSpPr>
          <p:spPr>
            <a:xfrm>
              <a:off x="6711043" y="1884601"/>
              <a:ext cx="16668" cy="189514"/>
            </a:xfrm>
            <a:custGeom>
              <a:avLst/>
              <a:gdLst/>
              <a:ahLst/>
              <a:cxnLst/>
              <a:rect l="0" t="0" r="0" b="0"/>
              <a:pathLst>
                <a:path w="16668" h="189514">
                  <a:moveTo>
                    <a:pt x="16667" y="0"/>
                  </a:moveTo>
                  <a:lnTo>
                    <a:pt x="5488" y="11178"/>
                  </a:lnTo>
                  <a:lnTo>
                    <a:pt x="0" y="32264"/>
                  </a:lnTo>
                  <a:lnTo>
                    <a:pt x="30" y="73900"/>
                  </a:lnTo>
                  <a:lnTo>
                    <a:pt x="12570" y="136680"/>
                  </a:lnTo>
                  <a:lnTo>
                    <a:pt x="16667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706653" y="180037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792868" y="1872629"/>
              <a:ext cx="145413" cy="169900"/>
            </a:xfrm>
            <a:custGeom>
              <a:avLst/>
              <a:gdLst/>
              <a:ahLst/>
              <a:cxnLst/>
              <a:rect l="0" t="0" r="0" b="0"/>
              <a:pathLst>
                <a:path w="145413" h="169900">
                  <a:moveTo>
                    <a:pt x="19070" y="75143"/>
                  </a:moveTo>
                  <a:lnTo>
                    <a:pt x="24659" y="137235"/>
                  </a:lnTo>
                  <a:lnTo>
                    <a:pt x="25135" y="141104"/>
                  </a:lnTo>
                  <a:lnTo>
                    <a:pt x="24284" y="140174"/>
                  </a:lnTo>
                  <a:lnTo>
                    <a:pt x="4720" y="84547"/>
                  </a:lnTo>
                  <a:lnTo>
                    <a:pt x="0" y="48164"/>
                  </a:lnTo>
                  <a:lnTo>
                    <a:pt x="5134" y="27667"/>
                  </a:lnTo>
                  <a:lnTo>
                    <a:pt x="9780" y="18926"/>
                  </a:lnTo>
                  <a:lnTo>
                    <a:pt x="24300" y="6094"/>
                  </a:lnTo>
                  <a:lnTo>
                    <a:pt x="33085" y="1034"/>
                  </a:lnTo>
                  <a:lnTo>
                    <a:pt x="41281" y="0"/>
                  </a:lnTo>
                  <a:lnTo>
                    <a:pt x="56627" y="5091"/>
                  </a:lnTo>
                  <a:lnTo>
                    <a:pt x="99696" y="40676"/>
                  </a:lnTo>
                  <a:lnTo>
                    <a:pt x="132829" y="102460"/>
                  </a:lnTo>
                  <a:lnTo>
                    <a:pt x="143755" y="157783"/>
                  </a:lnTo>
                  <a:lnTo>
                    <a:pt x="145412" y="1698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011296" y="1794783"/>
              <a:ext cx="180123" cy="205632"/>
            </a:xfrm>
            <a:custGeom>
              <a:avLst/>
              <a:gdLst/>
              <a:ahLst/>
              <a:cxnLst/>
              <a:rect l="0" t="0" r="0" b="0"/>
              <a:pathLst>
                <a:path w="180123" h="205632">
                  <a:moveTo>
                    <a:pt x="137553" y="5590"/>
                  </a:moveTo>
                  <a:lnTo>
                    <a:pt x="120786" y="0"/>
                  </a:lnTo>
                  <a:lnTo>
                    <a:pt x="88002" y="2114"/>
                  </a:lnTo>
                  <a:lnTo>
                    <a:pt x="43408" y="14478"/>
                  </a:lnTo>
                  <a:lnTo>
                    <a:pt x="22011" y="25528"/>
                  </a:lnTo>
                  <a:lnTo>
                    <a:pt x="7043" y="41357"/>
                  </a:lnTo>
                  <a:lnTo>
                    <a:pt x="1413" y="50492"/>
                  </a:lnTo>
                  <a:lnTo>
                    <a:pt x="0" y="58921"/>
                  </a:lnTo>
                  <a:lnTo>
                    <a:pt x="1397" y="66880"/>
                  </a:lnTo>
                  <a:lnTo>
                    <a:pt x="4668" y="74526"/>
                  </a:lnTo>
                  <a:lnTo>
                    <a:pt x="17662" y="86141"/>
                  </a:lnTo>
                  <a:lnTo>
                    <a:pt x="26041" y="90876"/>
                  </a:lnTo>
                  <a:lnTo>
                    <a:pt x="44708" y="93018"/>
                  </a:lnTo>
                  <a:lnTo>
                    <a:pt x="96861" y="84173"/>
                  </a:lnTo>
                  <a:lnTo>
                    <a:pt x="157181" y="94432"/>
                  </a:lnTo>
                  <a:lnTo>
                    <a:pt x="165846" y="99913"/>
                  </a:lnTo>
                  <a:lnTo>
                    <a:pt x="178594" y="115362"/>
                  </a:lnTo>
                  <a:lnTo>
                    <a:pt x="180122" y="123225"/>
                  </a:lnTo>
                  <a:lnTo>
                    <a:pt x="178800" y="130806"/>
                  </a:lnTo>
                  <a:lnTo>
                    <a:pt x="159869" y="165375"/>
                  </a:lnTo>
                  <a:lnTo>
                    <a:pt x="143962" y="179161"/>
                  </a:lnTo>
                  <a:lnTo>
                    <a:pt x="95439" y="205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257427" y="1863544"/>
              <a:ext cx="7237" cy="115814"/>
            </a:xfrm>
            <a:custGeom>
              <a:avLst/>
              <a:gdLst/>
              <a:ahLst/>
              <a:cxnLst/>
              <a:rect l="0" t="0" r="0" b="0"/>
              <a:pathLst>
                <a:path w="7237" h="115814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6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243606" y="176878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335277" y="1618002"/>
              <a:ext cx="182071" cy="394659"/>
            </a:xfrm>
            <a:custGeom>
              <a:avLst/>
              <a:gdLst/>
              <a:ahLst/>
              <a:cxnLst/>
              <a:rect l="0" t="0" r="0" b="0"/>
              <a:pathLst>
                <a:path w="182071" h="394659">
                  <a:moveTo>
                    <a:pt x="161013" y="277127"/>
                  </a:moveTo>
                  <a:lnTo>
                    <a:pt x="151438" y="253081"/>
                  </a:lnTo>
                  <a:lnTo>
                    <a:pt x="140769" y="238754"/>
                  </a:lnTo>
                  <a:lnTo>
                    <a:pt x="121990" y="227707"/>
                  </a:lnTo>
                  <a:lnTo>
                    <a:pt x="99216" y="221237"/>
                  </a:lnTo>
                  <a:lnTo>
                    <a:pt x="77396" y="222262"/>
                  </a:lnTo>
                  <a:lnTo>
                    <a:pt x="45381" y="235004"/>
                  </a:lnTo>
                  <a:lnTo>
                    <a:pt x="19257" y="259187"/>
                  </a:lnTo>
                  <a:lnTo>
                    <a:pt x="2287" y="288579"/>
                  </a:lnTo>
                  <a:lnTo>
                    <a:pt x="0" y="309123"/>
                  </a:lnTo>
                  <a:lnTo>
                    <a:pt x="4054" y="329952"/>
                  </a:lnTo>
                  <a:lnTo>
                    <a:pt x="19490" y="360239"/>
                  </a:lnTo>
                  <a:lnTo>
                    <a:pt x="32213" y="376847"/>
                  </a:lnTo>
                  <a:lnTo>
                    <a:pt x="58119" y="393761"/>
                  </a:lnTo>
                  <a:lnTo>
                    <a:pt x="66681" y="394658"/>
                  </a:lnTo>
                  <a:lnTo>
                    <a:pt x="82433" y="389414"/>
                  </a:lnTo>
                  <a:lnTo>
                    <a:pt x="104455" y="373309"/>
                  </a:lnTo>
                  <a:lnTo>
                    <a:pt x="131687" y="338500"/>
                  </a:lnTo>
                  <a:lnTo>
                    <a:pt x="153368" y="281830"/>
                  </a:lnTo>
                  <a:lnTo>
                    <a:pt x="159503" y="220301"/>
                  </a:lnTo>
                  <a:lnTo>
                    <a:pt x="160715" y="161874"/>
                  </a:lnTo>
                  <a:lnTo>
                    <a:pt x="160954" y="105272"/>
                  </a:lnTo>
                  <a:lnTo>
                    <a:pt x="149552" y="46439"/>
                  </a:lnTo>
                  <a:lnTo>
                    <a:pt x="136263" y="3572"/>
                  </a:lnTo>
                  <a:lnTo>
                    <a:pt x="132814" y="0"/>
                  </a:lnTo>
                  <a:lnTo>
                    <a:pt x="129345" y="1129"/>
                  </a:lnTo>
                  <a:lnTo>
                    <a:pt x="125863" y="5391"/>
                  </a:lnTo>
                  <a:lnTo>
                    <a:pt x="125114" y="22605"/>
                  </a:lnTo>
                  <a:lnTo>
                    <a:pt x="137265" y="78013"/>
                  </a:lnTo>
                  <a:lnTo>
                    <a:pt x="147526" y="130605"/>
                  </a:lnTo>
                  <a:lnTo>
                    <a:pt x="155489" y="186053"/>
                  </a:lnTo>
                  <a:lnTo>
                    <a:pt x="161092" y="240896"/>
                  </a:lnTo>
                  <a:lnTo>
                    <a:pt x="175524" y="303162"/>
                  </a:lnTo>
                  <a:lnTo>
                    <a:pt x="182070" y="3613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627527" y="1792945"/>
              <a:ext cx="163562" cy="186413"/>
            </a:xfrm>
            <a:custGeom>
              <a:avLst/>
              <a:gdLst/>
              <a:ahLst/>
              <a:cxnLst/>
              <a:rect l="0" t="0" r="0" b="0"/>
              <a:pathLst>
                <a:path w="163562" h="186413">
                  <a:moveTo>
                    <a:pt x="26691" y="91656"/>
                  </a:moveTo>
                  <a:lnTo>
                    <a:pt x="64169" y="83322"/>
                  </a:lnTo>
                  <a:lnTo>
                    <a:pt x="86631" y="79763"/>
                  </a:lnTo>
                  <a:lnTo>
                    <a:pt x="112431" y="64605"/>
                  </a:lnTo>
                  <a:lnTo>
                    <a:pt x="127578" y="51947"/>
                  </a:lnTo>
                  <a:lnTo>
                    <a:pt x="131383" y="44126"/>
                  </a:lnTo>
                  <a:lnTo>
                    <a:pt x="132492" y="26078"/>
                  </a:lnTo>
                  <a:lnTo>
                    <a:pt x="127640" y="18691"/>
                  </a:lnTo>
                  <a:lnTo>
                    <a:pt x="109772" y="7364"/>
                  </a:lnTo>
                  <a:lnTo>
                    <a:pt x="73404" y="0"/>
                  </a:lnTo>
                  <a:lnTo>
                    <a:pt x="49792" y="4516"/>
                  </a:lnTo>
                  <a:lnTo>
                    <a:pt x="28769" y="15492"/>
                  </a:lnTo>
                  <a:lnTo>
                    <a:pt x="11626" y="32069"/>
                  </a:lnTo>
                  <a:lnTo>
                    <a:pt x="2447" y="54254"/>
                  </a:lnTo>
                  <a:lnTo>
                    <a:pt x="0" y="66721"/>
                  </a:lnTo>
                  <a:lnTo>
                    <a:pt x="3520" y="89932"/>
                  </a:lnTo>
                  <a:lnTo>
                    <a:pt x="29624" y="151556"/>
                  </a:lnTo>
                  <a:lnTo>
                    <a:pt x="43203" y="166241"/>
                  </a:lnTo>
                  <a:lnTo>
                    <a:pt x="60935" y="176667"/>
                  </a:lnTo>
                  <a:lnTo>
                    <a:pt x="115387" y="184487"/>
                  </a:lnTo>
                  <a:lnTo>
                    <a:pt x="163561" y="1864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973260" y="2126756"/>
              <a:ext cx="175590" cy="484312"/>
            </a:xfrm>
            <a:custGeom>
              <a:avLst/>
              <a:gdLst/>
              <a:ahLst/>
              <a:cxnLst/>
              <a:rect l="0" t="0" r="0" b="0"/>
              <a:pathLst>
                <a:path w="175590" h="484312">
                  <a:moveTo>
                    <a:pt x="175589" y="0"/>
                  </a:moveTo>
                  <a:lnTo>
                    <a:pt x="153232" y="5589"/>
                  </a:lnTo>
                  <a:lnTo>
                    <a:pt x="122561" y="25833"/>
                  </a:lnTo>
                  <a:lnTo>
                    <a:pt x="74396" y="75582"/>
                  </a:lnTo>
                  <a:lnTo>
                    <a:pt x="38796" y="129710"/>
                  </a:lnTo>
                  <a:lnTo>
                    <a:pt x="12039" y="189740"/>
                  </a:lnTo>
                  <a:lnTo>
                    <a:pt x="0" y="246013"/>
                  </a:lnTo>
                  <a:lnTo>
                    <a:pt x="2865" y="307518"/>
                  </a:lnTo>
                  <a:lnTo>
                    <a:pt x="15866" y="356322"/>
                  </a:lnTo>
                  <a:lnTo>
                    <a:pt x="39751" y="396638"/>
                  </a:lnTo>
                  <a:lnTo>
                    <a:pt x="93741" y="456101"/>
                  </a:lnTo>
                  <a:lnTo>
                    <a:pt x="112419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875316" y="1989886"/>
              <a:ext cx="218507" cy="463254"/>
            </a:xfrm>
            <a:custGeom>
              <a:avLst/>
              <a:gdLst/>
              <a:ahLst/>
              <a:cxnLst/>
              <a:rect l="0" t="0" r="0" b="0"/>
              <a:pathLst>
                <a:path w="218507" h="463254">
                  <a:moveTo>
                    <a:pt x="0" y="0"/>
                  </a:moveTo>
                  <a:lnTo>
                    <a:pt x="53875" y="28681"/>
                  </a:lnTo>
                  <a:lnTo>
                    <a:pt x="105448" y="65792"/>
                  </a:lnTo>
                  <a:lnTo>
                    <a:pt x="161036" y="127471"/>
                  </a:lnTo>
                  <a:lnTo>
                    <a:pt x="190890" y="179133"/>
                  </a:lnTo>
                  <a:lnTo>
                    <a:pt x="213893" y="242168"/>
                  </a:lnTo>
                  <a:lnTo>
                    <a:pt x="218506" y="299913"/>
                  </a:lnTo>
                  <a:lnTo>
                    <a:pt x="209364" y="357592"/>
                  </a:lnTo>
                  <a:lnTo>
                    <a:pt x="196564" y="396852"/>
                  </a:lnTo>
                  <a:lnTo>
                    <a:pt x="172195" y="453611"/>
                  </a:lnTo>
                  <a:lnTo>
                    <a:pt x="168456" y="463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938544" y="2790051"/>
              <a:ext cx="231364" cy="652768"/>
            </a:xfrm>
            <a:custGeom>
              <a:avLst/>
              <a:gdLst/>
              <a:ahLst/>
              <a:cxnLst/>
              <a:rect l="0" t="0" r="0" b="0"/>
              <a:pathLst>
                <a:path w="231364" h="652768">
                  <a:moveTo>
                    <a:pt x="231363" y="0"/>
                  </a:moveTo>
                  <a:lnTo>
                    <a:pt x="167934" y="17959"/>
                  </a:lnTo>
                  <a:lnTo>
                    <a:pt x="109925" y="35150"/>
                  </a:lnTo>
                  <a:lnTo>
                    <a:pt x="53024" y="52650"/>
                  </a:lnTo>
                  <a:lnTo>
                    <a:pt x="10392" y="66682"/>
                  </a:lnTo>
                  <a:lnTo>
                    <a:pt x="4500" y="72531"/>
                  </a:lnTo>
                  <a:lnTo>
                    <a:pt x="1742" y="79940"/>
                  </a:lnTo>
                  <a:lnTo>
                    <a:pt x="0" y="135570"/>
                  </a:lnTo>
                  <a:lnTo>
                    <a:pt x="5360" y="198253"/>
                  </a:lnTo>
                  <a:lnTo>
                    <a:pt x="12737" y="260782"/>
                  </a:lnTo>
                  <a:lnTo>
                    <a:pt x="19202" y="310436"/>
                  </a:lnTo>
                  <a:lnTo>
                    <a:pt x="13243" y="365304"/>
                  </a:lnTo>
                  <a:lnTo>
                    <a:pt x="10852" y="424322"/>
                  </a:lnTo>
                  <a:lnTo>
                    <a:pt x="4791" y="480781"/>
                  </a:lnTo>
                  <a:lnTo>
                    <a:pt x="1904" y="540199"/>
                  </a:lnTo>
                  <a:lnTo>
                    <a:pt x="8266" y="591277"/>
                  </a:lnTo>
                  <a:lnTo>
                    <a:pt x="8932" y="604755"/>
                  </a:lnTo>
                  <a:lnTo>
                    <a:pt x="12885" y="614910"/>
                  </a:lnTo>
                  <a:lnTo>
                    <a:pt x="26637" y="629313"/>
                  </a:lnTo>
                  <a:lnTo>
                    <a:pt x="47566" y="636494"/>
                  </a:lnTo>
                  <a:lnTo>
                    <a:pt x="104719" y="646693"/>
                  </a:lnTo>
                  <a:lnTo>
                    <a:pt x="161590" y="651567"/>
                  </a:lnTo>
                  <a:lnTo>
                    <a:pt x="199777" y="652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959544" y="2600577"/>
              <a:ext cx="233868" cy="505330"/>
            </a:xfrm>
            <a:custGeom>
              <a:avLst/>
              <a:gdLst/>
              <a:ahLst/>
              <a:cxnLst/>
              <a:rect l="0" t="0" r="0" b="0"/>
              <a:pathLst>
                <a:path w="233868" h="505330">
                  <a:moveTo>
                    <a:pt x="42114" y="10490"/>
                  </a:moveTo>
                  <a:lnTo>
                    <a:pt x="79592" y="2157"/>
                  </a:lnTo>
                  <a:lnTo>
                    <a:pt x="131015" y="395"/>
                  </a:lnTo>
                  <a:lnTo>
                    <a:pt x="186233" y="47"/>
                  </a:lnTo>
                  <a:lnTo>
                    <a:pt x="214182" y="0"/>
                  </a:lnTo>
                  <a:lnTo>
                    <a:pt x="223506" y="4666"/>
                  </a:lnTo>
                  <a:lnTo>
                    <a:pt x="229723" y="12457"/>
                  </a:lnTo>
                  <a:lnTo>
                    <a:pt x="233867" y="22330"/>
                  </a:lnTo>
                  <a:lnTo>
                    <a:pt x="233283" y="80202"/>
                  </a:lnTo>
                  <a:lnTo>
                    <a:pt x="232118" y="130711"/>
                  </a:lnTo>
                  <a:lnTo>
                    <a:pt x="231773" y="181552"/>
                  </a:lnTo>
                  <a:lnTo>
                    <a:pt x="231656" y="244365"/>
                  </a:lnTo>
                  <a:lnTo>
                    <a:pt x="226043" y="307162"/>
                  </a:lnTo>
                  <a:lnTo>
                    <a:pt x="222563" y="356016"/>
                  </a:lnTo>
                  <a:lnTo>
                    <a:pt x="214152" y="410455"/>
                  </a:lnTo>
                  <a:lnTo>
                    <a:pt x="208159" y="468868"/>
                  </a:lnTo>
                  <a:lnTo>
                    <a:pt x="205452" y="481022"/>
                  </a:lnTo>
                  <a:lnTo>
                    <a:pt x="198970" y="489124"/>
                  </a:lnTo>
                  <a:lnTo>
                    <a:pt x="179288" y="498127"/>
                  </a:lnTo>
                  <a:lnTo>
                    <a:pt x="141899" y="503195"/>
                  </a:lnTo>
                  <a:lnTo>
                    <a:pt x="87344" y="497672"/>
                  </a:lnTo>
                  <a:lnTo>
                    <a:pt x="34627" y="498487"/>
                  </a:lnTo>
                  <a:lnTo>
                    <a:pt x="0" y="5053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666319" y="1353435"/>
            <a:ext cx="855705" cy="562752"/>
            <a:chOff x="4666319" y="1353435"/>
            <a:chExt cx="855705" cy="562752"/>
          </a:xfrm>
        </p:grpSpPr>
        <p:sp>
          <p:nvSpPr>
            <p:cNvPr id="74" name="Freeform 73"/>
            <p:cNvSpPr/>
            <p:nvPr/>
          </p:nvSpPr>
          <p:spPr>
            <a:xfrm>
              <a:off x="4895751" y="1558217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0095" y="172463"/>
                  </a:lnTo>
                  <a:lnTo>
                    <a:pt x="18805" y="233888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758880" y="1695088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16892" y="5589"/>
                  </a:lnTo>
                  <a:lnTo>
                    <a:pt x="63314" y="2133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666319" y="1558217"/>
              <a:ext cx="18863" cy="157929"/>
            </a:xfrm>
            <a:custGeom>
              <a:avLst/>
              <a:gdLst/>
              <a:ahLst/>
              <a:cxnLst/>
              <a:rect l="0" t="0" r="0" b="0"/>
              <a:pathLst>
                <a:path w="18863" h="157929">
                  <a:moveTo>
                    <a:pt x="8334" y="157928"/>
                  </a:moveTo>
                  <a:lnTo>
                    <a:pt x="0" y="120450"/>
                  </a:lnTo>
                  <a:lnTo>
                    <a:pt x="1575" y="85602"/>
                  </a:lnTo>
                  <a:lnTo>
                    <a:pt x="8613" y="26871"/>
                  </a:lnTo>
                  <a:lnTo>
                    <a:pt x="188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685181" y="1684559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93890" y="4463"/>
                  </a:lnTo>
                  <a:lnTo>
                    <a:pt x="52472" y="58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232663" y="1353435"/>
              <a:ext cx="289361" cy="562752"/>
            </a:xfrm>
            <a:custGeom>
              <a:avLst/>
              <a:gdLst/>
              <a:ahLst/>
              <a:cxnLst/>
              <a:rect l="0" t="0" r="0" b="0"/>
              <a:pathLst>
                <a:path w="289361" h="562752">
                  <a:moveTo>
                    <a:pt x="0" y="25798"/>
                  </a:moveTo>
                  <a:lnTo>
                    <a:pt x="58617" y="31387"/>
                  </a:lnTo>
                  <a:lnTo>
                    <a:pt x="93407" y="29274"/>
                  </a:lnTo>
                  <a:lnTo>
                    <a:pt x="155555" y="14803"/>
                  </a:lnTo>
                  <a:lnTo>
                    <a:pt x="217493" y="0"/>
                  </a:lnTo>
                  <a:lnTo>
                    <a:pt x="240553" y="1854"/>
                  </a:lnTo>
                  <a:lnTo>
                    <a:pt x="249276" y="6326"/>
                  </a:lnTo>
                  <a:lnTo>
                    <a:pt x="262088" y="20653"/>
                  </a:lnTo>
                  <a:lnTo>
                    <a:pt x="268562" y="41839"/>
                  </a:lnTo>
                  <a:lnTo>
                    <a:pt x="272718" y="93567"/>
                  </a:lnTo>
                  <a:lnTo>
                    <a:pt x="273539" y="156081"/>
                  </a:lnTo>
                  <a:lnTo>
                    <a:pt x="273701" y="214703"/>
                  </a:lnTo>
                  <a:lnTo>
                    <a:pt x="273733" y="276932"/>
                  </a:lnTo>
                  <a:lnTo>
                    <a:pt x="273739" y="337144"/>
                  </a:lnTo>
                  <a:lnTo>
                    <a:pt x="273740" y="394098"/>
                  </a:lnTo>
                  <a:lnTo>
                    <a:pt x="279330" y="450408"/>
                  </a:lnTo>
                  <a:lnTo>
                    <a:pt x="289360" y="505422"/>
                  </a:lnTo>
                  <a:lnTo>
                    <a:pt x="287312" y="529083"/>
                  </a:lnTo>
                  <a:lnTo>
                    <a:pt x="281619" y="536796"/>
                  </a:lnTo>
                  <a:lnTo>
                    <a:pt x="273143" y="541938"/>
                  </a:lnTo>
                  <a:lnTo>
                    <a:pt x="235739" y="549175"/>
                  </a:lnTo>
                  <a:lnTo>
                    <a:pt x="176287" y="557210"/>
                  </a:lnTo>
                  <a:lnTo>
                    <a:pt x="136870" y="5627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2726899" y="1355808"/>
            <a:ext cx="1505557" cy="497208"/>
            <a:chOff x="2726899" y="1355808"/>
            <a:chExt cx="1505557" cy="497208"/>
          </a:xfrm>
        </p:grpSpPr>
        <p:sp>
          <p:nvSpPr>
            <p:cNvPr id="80" name="Freeform 79"/>
            <p:cNvSpPr/>
            <p:nvPr/>
          </p:nvSpPr>
          <p:spPr>
            <a:xfrm>
              <a:off x="2726899" y="1355808"/>
              <a:ext cx="347423" cy="497208"/>
            </a:xfrm>
            <a:custGeom>
              <a:avLst/>
              <a:gdLst/>
              <a:ahLst/>
              <a:cxnLst/>
              <a:rect l="0" t="0" r="0" b="0"/>
              <a:pathLst>
                <a:path w="347423" h="497208">
                  <a:moveTo>
                    <a:pt x="294779" y="23425"/>
                  </a:moveTo>
                  <a:lnTo>
                    <a:pt x="318826" y="13849"/>
                  </a:lnTo>
                  <a:lnTo>
                    <a:pt x="333153" y="3181"/>
                  </a:lnTo>
                  <a:lnTo>
                    <a:pt x="334400" y="570"/>
                  </a:lnTo>
                  <a:lnTo>
                    <a:pt x="331721" y="0"/>
                  </a:lnTo>
                  <a:lnTo>
                    <a:pt x="272803" y="16883"/>
                  </a:lnTo>
                  <a:lnTo>
                    <a:pt x="209506" y="34016"/>
                  </a:lnTo>
                  <a:lnTo>
                    <a:pt x="154193" y="42414"/>
                  </a:lnTo>
                  <a:lnTo>
                    <a:pt x="98207" y="45243"/>
                  </a:lnTo>
                  <a:lnTo>
                    <a:pt x="45207" y="49615"/>
                  </a:lnTo>
                  <a:lnTo>
                    <a:pt x="33641" y="47904"/>
                  </a:lnTo>
                  <a:lnTo>
                    <a:pt x="14551" y="52242"/>
                  </a:lnTo>
                  <a:lnTo>
                    <a:pt x="6185" y="56674"/>
                  </a:lnTo>
                  <a:lnTo>
                    <a:pt x="1778" y="64308"/>
                  </a:lnTo>
                  <a:lnTo>
                    <a:pt x="0" y="85269"/>
                  </a:lnTo>
                  <a:lnTo>
                    <a:pt x="7221" y="136853"/>
                  </a:lnTo>
                  <a:lnTo>
                    <a:pt x="12980" y="195222"/>
                  </a:lnTo>
                  <a:lnTo>
                    <a:pt x="30625" y="257141"/>
                  </a:lnTo>
                  <a:lnTo>
                    <a:pt x="38697" y="305844"/>
                  </a:lnTo>
                  <a:lnTo>
                    <a:pt x="48660" y="367467"/>
                  </a:lnTo>
                  <a:lnTo>
                    <a:pt x="52619" y="416391"/>
                  </a:lnTo>
                  <a:lnTo>
                    <a:pt x="57606" y="472318"/>
                  </a:lnTo>
                  <a:lnTo>
                    <a:pt x="55945" y="484124"/>
                  </a:lnTo>
                  <a:lnTo>
                    <a:pt x="58348" y="490825"/>
                  </a:lnTo>
                  <a:lnTo>
                    <a:pt x="63459" y="494122"/>
                  </a:lnTo>
                  <a:lnTo>
                    <a:pt x="78496" y="494666"/>
                  </a:lnTo>
                  <a:lnTo>
                    <a:pt x="139614" y="480298"/>
                  </a:lnTo>
                  <a:lnTo>
                    <a:pt x="195716" y="480089"/>
                  </a:lnTo>
                  <a:lnTo>
                    <a:pt x="246876" y="485377"/>
                  </a:lnTo>
                  <a:lnTo>
                    <a:pt x="300871" y="493657"/>
                  </a:lnTo>
                  <a:lnTo>
                    <a:pt x="347422" y="4972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403713" y="1376160"/>
              <a:ext cx="197034" cy="434742"/>
            </a:xfrm>
            <a:custGeom>
              <a:avLst/>
              <a:gdLst/>
              <a:ahLst/>
              <a:cxnLst/>
              <a:rect l="0" t="0" r="0" b="0"/>
              <a:pathLst>
                <a:path w="197034" h="434742">
                  <a:moveTo>
                    <a:pt x="154919" y="118886"/>
                  </a:moveTo>
                  <a:lnTo>
                    <a:pt x="166097" y="107708"/>
                  </a:lnTo>
                  <a:lnTo>
                    <a:pt x="178638" y="78399"/>
                  </a:lnTo>
                  <a:lnTo>
                    <a:pt x="179889" y="56438"/>
                  </a:lnTo>
                  <a:lnTo>
                    <a:pt x="175375" y="36149"/>
                  </a:lnTo>
                  <a:lnTo>
                    <a:pt x="165570" y="19333"/>
                  </a:lnTo>
                  <a:lnTo>
                    <a:pt x="150294" y="7180"/>
                  </a:lnTo>
                  <a:lnTo>
                    <a:pt x="141307" y="2301"/>
                  </a:lnTo>
                  <a:lnTo>
                    <a:pt x="118843" y="0"/>
                  </a:lnTo>
                  <a:lnTo>
                    <a:pt x="94432" y="4047"/>
                  </a:lnTo>
                  <a:lnTo>
                    <a:pt x="62127" y="19479"/>
                  </a:lnTo>
                  <a:lnTo>
                    <a:pt x="37218" y="40039"/>
                  </a:lnTo>
                  <a:lnTo>
                    <a:pt x="16189" y="67838"/>
                  </a:lnTo>
                  <a:lnTo>
                    <a:pt x="3199" y="99471"/>
                  </a:lnTo>
                  <a:lnTo>
                    <a:pt x="0" y="136790"/>
                  </a:lnTo>
                  <a:lnTo>
                    <a:pt x="11888" y="192171"/>
                  </a:lnTo>
                  <a:lnTo>
                    <a:pt x="17451" y="200498"/>
                  </a:lnTo>
                  <a:lnTo>
                    <a:pt x="32990" y="212870"/>
                  </a:lnTo>
                  <a:lnTo>
                    <a:pt x="54715" y="216029"/>
                  </a:lnTo>
                  <a:lnTo>
                    <a:pt x="78798" y="212364"/>
                  </a:lnTo>
                  <a:lnTo>
                    <a:pt x="110918" y="197146"/>
                  </a:lnTo>
                  <a:lnTo>
                    <a:pt x="135772" y="176649"/>
                  </a:lnTo>
                  <a:lnTo>
                    <a:pt x="156785" y="148869"/>
                  </a:lnTo>
                  <a:lnTo>
                    <a:pt x="166667" y="128703"/>
                  </a:lnTo>
                  <a:lnTo>
                    <a:pt x="169770" y="126600"/>
                  </a:lnTo>
                  <a:lnTo>
                    <a:pt x="171838" y="129878"/>
                  </a:lnTo>
                  <a:lnTo>
                    <a:pt x="176601" y="182552"/>
                  </a:lnTo>
                  <a:lnTo>
                    <a:pt x="184202" y="243593"/>
                  </a:lnTo>
                  <a:lnTo>
                    <a:pt x="186050" y="301057"/>
                  </a:lnTo>
                  <a:lnTo>
                    <a:pt x="193650" y="357468"/>
                  </a:lnTo>
                  <a:lnTo>
                    <a:pt x="196364" y="407432"/>
                  </a:lnTo>
                  <a:lnTo>
                    <a:pt x="197033" y="434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053471" y="1570941"/>
              <a:ext cx="178985" cy="29391"/>
            </a:xfrm>
            <a:custGeom>
              <a:avLst/>
              <a:gdLst/>
              <a:ahLst/>
              <a:cxnLst/>
              <a:rect l="0" t="0" r="0" b="0"/>
              <a:pathLst>
                <a:path w="178985" h="29391">
                  <a:moveTo>
                    <a:pt x="178984" y="8333"/>
                  </a:moveTo>
                  <a:lnTo>
                    <a:pt x="141507" y="0"/>
                  </a:lnTo>
                  <a:lnTo>
                    <a:pt x="106659" y="1575"/>
                  </a:lnTo>
                  <a:lnTo>
                    <a:pt x="45588" y="15849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1337119" y="1516103"/>
            <a:ext cx="926508" cy="389629"/>
            <a:chOff x="1337119" y="1516103"/>
            <a:chExt cx="926508" cy="389629"/>
          </a:xfrm>
        </p:grpSpPr>
        <p:sp>
          <p:nvSpPr>
            <p:cNvPr id="84" name="Freeform 83"/>
            <p:cNvSpPr/>
            <p:nvPr/>
          </p:nvSpPr>
          <p:spPr>
            <a:xfrm>
              <a:off x="1337119" y="1516103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31585" y="0"/>
                  </a:moveTo>
                  <a:lnTo>
                    <a:pt x="15944" y="27556"/>
                  </a:lnTo>
                  <a:lnTo>
                    <a:pt x="3496" y="90018"/>
                  </a:lnTo>
                  <a:lnTo>
                    <a:pt x="1036" y="149115"/>
                  </a:lnTo>
                  <a:lnTo>
                    <a:pt x="3426" y="201720"/>
                  </a:lnTo>
                  <a:lnTo>
                    <a:pt x="8424" y="248892"/>
                  </a:lnTo>
                  <a:lnTo>
                    <a:pt x="9905" y="301083"/>
                  </a:lnTo>
                  <a:lnTo>
                    <a:pt x="7224" y="33682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487402" y="1579274"/>
              <a:ext cx="268134" cy="326458"/>
            </a:xfrm>
            <a:custGeom>
              <a:avLst/>
              <a:gdLst/>
              <a:ahLst/>
              <a:cxnLst/>
              <a:rect l="0" t="0" r="0" b="0"/>
              <a:pathLst>
                <a:path w="268134" h="326458">
                  <a:moveTo>
                    <a:pt x="123458" y="31586"/>
                  </a:moveTo>
                  <a:lnTo>
                    <a:pt x="101101" y="31586"/>
                  </a:lnTo>
                  <a:lnTo>
                    <a:pt x="83886" y="37825"/>
                  </a:lnTo>
                  <a:lnTo>
                    <a:pt x="68435" y="49566"/>
                  </a:lnTo>
                  <a:lnTo>
                    <a:pt x="47753" y="75908"/>
                  </a:lnTo>
                  <a:lnTo>
                    <a:pt x="20263" y="132222"/>
                  </a:lnTo>
                  <a:lnTo>
                    <a:pt x="2901" y="187642"/>
                  </a:lnTo>
                  <a:lnTo>
                    <a:pt x="0" y="234322"/>
                  </a:lnTo>
                  <a:lnTo>
                    <a:pt x="11996" y="293767"/>
                  </a:lnTo>
                  <a:lnTo>
                    <a:pt x="24786" y="312277"/>
                  </a:lnTo>
                  <a:lnTo>
                    <a:pt x="33110" y="320489"/>
                  </a:lnTo>
                  <a:lnTo>
                    <a:pt x="43339" y="324793"/>
                  </a:lnTo>
                  <a:lnTo>
                    <a:pt x="67182" y="326457"/>
                  </a:lnTo>
                  <a:lnTo>
                    <a:pt x="101324" y="320816"/>
                  </a:lnTo>
                  <a:lnTo>
                    <a:pt x="158021" y="293603"/>
                  </a:lnTo>
                  <a:lnTo>
                    <a:pt x="182103" y="277889"/>
                  </a:lnTo>
                  <a:lnTo>
                    <a:pt x="224175" y="221876"/>
                  </a:lnTo>
                  <a:lnTo>
                    <a:pt x="257069" y="160225"/>
                  </a:lnTo>
                  <a:lnTo>
                    <a:pt x="264729" y="136722"/>
                  </a:lnTo>
                  <a:lnTo>
                    <a:pt x="268133" y="110678"/>
                  </a:lnTo>
                  <a:lnTo>
                    <a:pt x="263407" y="86625"/>
                  </a:lnTo>
                  <a:lnTo>
                    <a:pt x="234781" y="33071"/>
                  </a:lnTo>
                  <a:lnTo>
                    <a:pt x="221288" y="16258"/>
                  </a:lnTo>
                  <a:lnTo>
                    <a:pt x="201253" y="7226"/>
                  </a:lnTo>
                  <a:lnTo>
                    <a:pt x="1550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053057" y="1663502"/>
              <a:ext cx="210570" cy="21058"/>
            </a:xfrm>
            <a:custGeom>
              <a:avLst/>
              <a:gdLst/>
              <a:ahLst/>
              <a:cxnLst/>
              <a:rect l="0" t="0" r="0" b="0"/>
              <a:pathLst>
                <a:path w="210570" h="21058">
                  <a:moveTo>
                    <a:pt x="210569" y="21057"/>
                  </a:moveTo>
                  <a:lnTo>
                    <a:pt x="151953" y="15468"/>
                  </a:lnTo>
                  <a:lnTo>
                    <a:pt x="98949" y="10334"/>
                  </a:lnTo>
                  <a:lnTo>
                    <a:pt x="37077" y="15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158342" y="1526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200455" y="18214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0" name="Freeform 89"/>
          <p:cNvSpPr/>
          <p:nvPr/>
        </p:nvSpPr>
        <p:spPr>
          <a:xfrm>
            <a:off x="3983702" y="2305918"/>
            <a:ext cx="318239" cy="399906"/>
          </a:xfrm>
          <a:custGeom>
            <a:avLst/>
            <a:gdLst/>
            <a:ahLst/>
            <a:cxnLst/>
            <a:rect l="0" t="0" r="0" b="0"/>
            <a:pathLst>
              <a:path w="318239" h="399906">
                <a:moveTo>
                  <a:pt x="301396" y="31408"/>
                </a:moveTo>
                <a:lnTo>
                  <a:pt x="258704" y="28289"/>
                </a:lnTo>
                <a:lnTo>
                  <a:pt x="205875" y="16754"/>
                </a:lnTo>
                <a:lnTo>
                  <a:pt x="147521" y="4380"/>
                </a:lnTo>
                <a:lnTo>
                  <a:pt x="90934" y="723"/>
                </a:lnTo>
                <a:lnTo>
                  <a:pt x="34695" y="0"/>
                </a:lnTo>
                <a:lnTo>
                  <a:pt x="24160" y="4621"/>
                </a:lnTo>
                <a:lnTo>
                  <a:pt x="9334" y="22232"/>
                </a:lnTo>
                <a:lnTo>
                  <a:pt x="0" y="58455"/>
                </a:lnTo>
                <a:lnTo>
                  <a:pt x="4920" y="118158"/>
                </a:lnTo>
                <a:lnTo>
                  <a:pt x="5480" y="131355"/>
                </a:lnTo>
                <a:lnTo>
                  <a:pt x="8192" y="137814"/>
                </a:lnTo>
                <a:lnTo>
                  <a:pt x="12340" y="139780"/>
                </a:lnTo>
                <a:lnTo>
                  <a:pt x="35596" y="131369"/>
                </a:lnTo>
                <a:lnTo>
                  <a:pt x="60430" y="122628"/>
                </a:lnTo>
                <a:lnTo>
                  <a:pt x="106127" y="118878"/>
                </a:lnTo>
                <a:lnTo>
                  <a:pt x="160962" y="127498"/>
                </a:lnTo>
                <a:lnTo>
                  <a:pt x="195055" y="140208"/>
                </a:lnTo>
                <a:lnTo>
                  <a:pt x="238017" y="171052"/>
                </a:lnTo>
                <a:lnTo>
                  <a:pt x="286724" y="222628"/>
                </a:lnTo>
                <a:lnTo>
                  <a:pt x="308227" y="258602"/>
                </a:lnTo>
                <a:lnTo>
                  <a:pt x="318238" y="304485"/>
                </a:lnTo>
                <a:lnTo>
                  <a:pt x="315615" y="343947"/>
                </a:lnTo>
                <a:lnTo>
                  <a:pt x="304206" y="363726"/>
                </a:lnTo>
                <a:lnTo>
                  <a:pt x="287437" y="379146"/>
                </a:lnTo>
                <a:lnTo>
                  <a:pt x="268286" y="389900"/>
                </a:lnTo>
                <a:lnTo>
                  <a:pt x="211754" y="397929"/>
                </a:lnTo>
                <a:lnTo>
                  <a:pt x="157434" y="399515"/>
                </a:lnTo>
                <a:lnTo>
                  <a:pt x="122412" y="39990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2263626" y="2147813"/>
            <a:ext cx="1094965" cy="347441"/>
            <a:chOff x="2263626" y="2147813"/>
            <a:chExt cx="1094965" cy="347441"/>
          </a:xfrm>
        </p:grpSpPr>
        <p:sp>
          <p:nvSpPr>
            <p:cNvPr id="91" name="Freeform 90"/>
            <p:cNvSpPr/>
            <p:nvPr/>
          </p:nvSpPr>
          <p:spPr>
            <a:xfrm>
              <a:off x="2263626" y="2210984"/>
              <a:ext cx="1" cy="252685"/>
            </a:xfrm>
            <a:custGeom>
              <a:avLst/>
              <a:gdLst/>
              <a:ahLst/>
              <a:cxnLst/>
              <a:rect l="0" t="0" r="0" b="0"/>
              <a:pathLst>
                <a:path w="1" h="252685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5005"/>
                  </a:lnTo>
                  <a:lnTo>
                    <a:pt x="0" y="21799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487463" y="2221513"/>
              <a:ext cx="232400" cy="237718"/>
            </a:xfrm>
            <a:custGeom>
              <a:avLst/>
              <a:gdLst/>
              <a:ahLst/>
              <a:cxnLst/>
              <a:rect l="0" t="0" r="0" b="0"/>
              <a:pathLst>
                <a:path w="232400" h="237718">
                  <a:moveTo>
                    <a:pt x="144661" y="10528"/>
                  </a:moveTo>
                  <a:lnTo>
                    <a:pt x="122304" y="10528"/>
                  </a:lnTo>
                  <a:lnTo>
                    <a:pt x="105089" y="16767"/>
                  </a:lnTo>
                  <a:lnTo>
                    <a:pt x="60551" y="47614"/>
                  </a:lnTo>
                  <a:lnTo>
                    <a:pt x="22306" y="95481"/>
                  </a:lnTo>
                  <a:lnTo>
                    <a:pt x="6502" y="126556"/>
                  </a:lnTo>
                  <a:lnTo>
                    <a:pt x="0" y="163580"/>
                  </a:lnTo>
                  <a:lnTo>
                    <a:pt x="3662" y="198597"/>
                  </a:lnTo>
                  <a:lnTo>
                    <a:pt x="18434" y="217336"/>
                  </a:lnTo>
                  <a:lnTo>
                    <a:pt x="28924" y="225609"/>
                  </a:lnTo>
                  <a:lnTo>
                    <a:pt x="53058" y="234801"/>
                  </a:lnTo>
                  <a:lnTo>
                    <a:pt x="79382" y="237717"/>
                  </a:lnTo>
                  <a:lnTo>
                    <a:pt x="120510" y="231611"/>
                  </a:lnTo>
                  <a:lnTo>
                    <a:pt x="148355" y="221481"/>
                  </a:lnTo>
                  <a:lnTo>
                    <a:pt x="170089" y="206060"/>
                  </a:lnTo>
                  <a:lnTo>
                    <a:pt x="186378" y="187508"/>
                  </a:lnTo>
                  <a:lnTo>
                    <a:pt x="215954" y="131017"/>
                  </a:lnTo>
                  <a:lnTo>
                    <a:pt x="230646" y="96141"/>
                  </a:lnTo>
                  <a:lnTo>
                    <a:pt x="232399" y="71195"/>
                  </a:lnTo>
                  <a:lnTo>
                    <a:pt x="228109" y="46850"/>
                  </a:lnTo>
                  <a:lnTo>
                    <a:pt x="218404" y="28231"/>
                  </a:lnTo>
                  <a:lnTo>
                    <a:pt x="203172" y="15276"/>
                  </a:lnTo>
                  <a:lnTo>
                    <a:pt x="181105" y="4526"/>
                  </a:lnTo>
                  <a:lnTo>
                    <a:pt x="1657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200663" y="2337326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21057"/>
                  </a:moveTo>
                  <a:lnTo>
                    <a:pt x="108996" y="12724"/>
                  </a:lnTo>
                  <a:lnTo>
                    <a:pt x="55455" y="53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232248" y="214781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253305" y="2484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Freeform 96"/>
          <p:cNvSpPr/>
          <p:nvPr/>
        </p:nvSpPr>
        <p:spPr>
          <a:xfrm>
            <a:off x="3144786" y="3056087"/>
            <a:ext cx="298033" cy="468062"/>
          </a:xfrm>
          <a:custGeom>
            <a:avLst/>
            <a:gdLst/>
            <a:ahLst/>
            <a:cxnLst/>
            <a:rect l="0" t="0" r="0" b="0"/>
            <a:pathLst>
              <a:path w="298033" h="468062">
                <a:moveTo>
                  <a:pt x="66405" y="18234"/>
                </a:moveTo>
                <a:lnTo>
                  <a:pt x="50764" y="36215"/>
                </a:lnTo>
                <a:lnTo>
                  <a:pt x="25972" y="82386"/>
                </a:lnTo>
                <a:lnTo>
                  <a:pt x="23072" y="84399"/>
                </a:lnTo>
                <a:lnTo>
                  <a:pt x="22309" y="81061"/>
                </a:lnTo>
                <a:lnTo>
                  <a:pt x="29489" y="47672"/>
                </a:lnTo>
                <a:lnTo>
                  <a:pt x="44419" y="23187"/>
                </a:lnTo>
                <a:lnTo>
                  <a:pt x="60143" y="11467"/>
                </a:lnTo>
                <a:lnTo>
                  <a:pt x="80000" y="3528"/>
                </a:lnTo>
                <a:lnTo>
                  <a:pt x="104423" y="0"/>
                </a:lnTo>
                <a:lnTo>
                  <a:pt x="127756" y="4671"/>
                </a:lnTo>
                <a:lnTo>
                  <a:pt x="157503" y="20454"/>
                </a:lnTo>
                <a:lnTo>
                  <a:pt x="181135" y="43068"/>
                </a:lnTo>
                <a:lnTo>
                  <a:pt x="194605" y="63197"/>
                </a:lnTo>
                <a:lnTo>
                  <a:pt x="207596" y="100836"/>
                </a:lnTo>
                <a:lnTo>
                  <a:pt x="218576" y="163801"/>
                </a:lnTo>
                <a:lnTo>
                  <a:pt x="222025" y="223026"/>
                </a:lnTo>
                <a:lnTo>
                  <a:pt x="212655" y="284118"/>
                </a:lnTo>
                <a:lnTo>
                  <a:pt x="193950" y="346575"/>
                </a:lnTo>
                <a:lnTo>
                  <a:pt x="160858" y="406660"/>
                </a:lnTo>
                <a:lnTo>
                  <a:pt x="133026" y="444090"/>
                </a:lnTo>
                <a:lnTo>
                  <a:pt x="106422" y="461178"/>
                </a:lnTo>
                <a:lnTo>
                  <a:pt x="70723" y="468061"/>
                </a:lnTo>
                <a:lnTo>
                  <a:pt x="50387" y="463432"/>
                </a:lnTo>
                <a:lnTo>
                  <a:pt x="18268" y="441396"/>
                </a:lnTo>
                <a:lnTo>
                  <a:pt x="2100" y="415796"/>
                </a:lnTo>
                <a:lnTo>
                  <a:pt x="0" y="393020"/>
                </a:lnTo>
                <a:lnTo>
                  <a:pt x="4137" y="368469"/>
                </a:lnTo>
                <a:lnTo>
                  <a:pt x="13774" y="345860"/>
                </a:lnTo>
                <a:lnTo>
                  <a:pt x="28976" y="330352"/>
                </a:lnTo>
                <a:lnTo>
                  <a:pt x="37943" y="324578"/>
                </a:lnTo>
                <a:lnTo>
                  <a:pt x="78509" y="316453"/>
                </a:lnTo>
                <a:lnTo>
                  <a:pt x="127573" y="319635"/>
                </a:lnTo>
                <a:lnTo>
                  <a:pt x="188149" y="331191"/>
                </a:lnTo>
                <a:lnTo>
                  <a:pt x="245175" y="347858"/>
                </a:lnTo>
                <a:lnTo>
                  <a:pt x="298032" y="37620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4191405" y="631709"/>
            <a:ext cx="1109349" cy="589597"/>
            <a:chOff x="4191405" y="631709"/>
            <a:chExt cx="1109349" cy="589597"/>
          </a:xfrm>
        </p:grpSpPr>
        <p:sp>
          <p:nvSpPr>
            <p:cNvPr id="98" name="Freeform 97"/>
            <p:cNvSpPr/>
            <p:nvPr/>
          </p:nvSpPr>
          <p:spPr>
            <a:xfrm>
              <a:off x="4191405" y="642238"/>
              <a:ext cx="156865" cy="579068"/>
            </a:xfrm>
            <a:custGeom>
              <a:avLst/>
              <a:gdLst/>
              <a:ahLst/>
              <a:cxnLst/>
              <a:rect l="0" t="0" r="0" b="0"/>
              <a:pathLst>
                <a:path w="156865" h="579068">
                  <a:moveTo>
                    <a:pt x="156864" y="0"/>
                  </a:moveTo>
                  <a:lnTo>
                    <a:pt x="132817" y="9575"/>
                  </a:lnTo>
                  <a:lnTo>
                    <a:pt x="84163" y="40090"/>
                  </a:lnTo>
                  <a:lnTo>
                    <a:pt x="48557" y="95503"/>
                  </a:lnTo>
                  <a:lnTo>
                    <a:pt x="22684" y="156823"/>
                  </a:lnTo>
                  <a:lnTo>
                    <a:pt x="7013" y="183467"/>
                  </a:lnTo>
                  <a:lnTo>
                    <a:pt x="0" y="246717"/>
                  </a:lnTo>
                  <a:lnTo>
                    <a:pt x="6382" y="302025"/>
                  </a:lnTo>
                  <a:lnTo>
                    <a:pt x="11976" y="354890"/>
                  </a:lnTo>
                  <a:lnTo>
                    <a:pt x="21277" y="416272"/>
                  </a:lnTo>
                  <a:lnTo>
                    <a:pt x="47412" y="474433"/>
                  </a:lnTo>
                  <a:lnTo>
                    <a:pt x="70239" y="535841"/>
                  </a:lnTo>
                  <a:lnTo>
                    <a:pt x="88044" y="558980"/>
                  </a:lnTo>
                  <a:lnTo>
                    <a:pt x="114750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064207" y="631709"/>
              <a:ext cx="236547" cy="547483"/>
            </a:xfrm>
            <a:custGeom>
              <a:avLst/>
              <a:gdLst/>
              <a:ahLst/>
              <a:cxnLst/>
              <a:rect l="0" t="0" r="0" b="0"/>
              <a:pathLst>
                <a:path w="236547" h="547483">
                  <a:moveTo>
                    <a:pt x="0" y="0"/>
                  </a:moveTo>
                  <a:lnTo>
                    <a:pt x="24047" y="9576"/>
                  </a:lnTo>
                  <a:lnTo>
                    <a:pt x="86287" y="59899"/>
                  </a:lnTo>
                  <a:lnTo>
                    <a:pt x="125689" y="97908"/>
                  </a:lnTo>
                  <a:lnTo>
                    <a:pt x="175437" y="159576"/>
                  </a:lnTo>
                  <a:lnTo>
                    <a:pt x="211996" y="221243"/>
                  </a:lnTo>
                  <a:lnTo>
                    <a:pt x="226536" y="264411"/>
                  </a:lnTo>
                  <a:lnTo>
                    <a:pt x="236546" y="324924"/>
                  </a:lnTo>
                  <a:lnTo>
                    <a:pt x="234904" y="357537"/>
                  </a:lnTo>
                  <a:lnTo>
                    <a:pt x="220606" y="410555"/>
                  </a:lnTo>
                  <a:lnTo>
                    <a:pt x="199998" y="473778"/>
                  </a:lnTo>
                  <a:lnTo>
                    <a:pt x="191833" y="493668"/>
                  </a:lnTo>
                  <a:lnTo>
                    <a:pt x="157927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Freeform 100"/>
          <p:cNvSpPr/>
          <p:nvPr/>
        </p:nvSpPr>
        <p:spPr>
          <a:xfrm>
            <a:off x="2638386" y="473782"/>
            <a:ext cx="309594" cy="814163"/>
          </a:xfrm>
          <a:custGeom>
            <a:avLst/>
            <a:gdLst/>
            <a:ahLst/>
            <a:cxnLst/>
            <a:rect l="0" t="0" r="0" b="0"/>
            <a:pathLst>
              <a:path w="309594" h="814163">
                <a:moveTo>
                  <a:pt x="267479" y="0"/>
                </a:moveTo>
                <a:lnTo>
                  <a:pt x="256301" y="11178"/>
                </a:lnTo>
                <a:lnTo>
                  <a:pt x="238334" y="16666"/>
                </a:lnTo>
                <a:lnTo>
                  <a:pt x="181233" y="27714"/>
                </a:lnTo>
                <a:lnTo>
                  <a:pt x="124534" y="27701"/>
                </a:lnTo>
                <a:lnTo>
                  <a:pt x="101002" y="25180"/>
                </a:lnTo>
                <a:lnTo>
                  <a:pt x="46641" y="36100"/>
                </a:lnTo>
                <a:lnTo>
                  <a:pt x="14872" y="45921"/>
                </a:lnTo>
                <a:lnTo>
                  <a:pt x="7827" y="52841"/>
                </a:lnTo>
                <a:lnTo>
                  <a:pt x="0" y="73008"/>
                </a:lnTo>
                <a:lnTo>
                  <a:pt x="1183" y="110669"/>
                </a:lnTo>
                <a:lnTo>
                  <a:pt x="12063" y="165317"/>
                </a:lnTo>
                <a:lnTo>
                  <a:pt x="25477" y="218052"/>
                </a:lnTo>
                <a:lnTo>
                  <a:pt x="39392" y="268200"/>
                </a:lnTo>
                <a:lnTo>
                  <a:pt x="45000" y="323166"/>
                </a:lnTo>
                <a:lnTo>
                  <a:pt x="46108" y="379084"/>
                </a:lnTo>
                <a:lnTo>
                  <a:pt x="46327" y="435189"/>
                </a:lnTo>
                <a:lnTo>
                  <a:pt x="53605" y="491332"/>
                </a:lnTo>
                <a:lnTo>
                  <a:pt x="59376" y="547482"/>
                </a:lnTo>
                <a:lnTo>
                  <a:pt x="65845" y="603634"/>
                </a:lnTo>
                <a:lnTo>
                  <a:pt x="68293" y="659786"/>
                </a:lnTo>
                <a:lnTo>
                  <a:pt x="75708" y="715938"/>
                </a:lnTo>
                <a:lnTo>
                  <a:pt x="77520" y="772090"/>
                </a:lnTo>
                <a:lnTo>
                  <a:pt x="81178" y="782618"/>
                </a:lnTo>
                <a:lnTo>
                  <a:pt x="94601" y="797436"/>
                </a:lnTo>
                <a:lnTo>
                  <a:pt x="121889" y="812355"/>
                </a:lnTo>
                <a:lnTo>
                  <a:pt x="141941" y="814162"/>
                </a:lnTo>
                <a:lnTo>
                  <a:pt x="202291" y="811151"/>
                </a:lnTo>
                <a:lnTo>
                  <a:pt x="265596" y="805165"/>
                </a:lnTo>
                <a:lnTo>
                  <a:pt x="309593" y="78963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5390590" y="484310"/>
            <a:ext cx="261188" cy="642240"/>
          </a:xfrm>
          <a:custGeom>
            <a:avLst/>
            <a:gdLst/>
            <a:ahLst/>
            <a:cxnLst/>
            <a:rect l="0" t="0" r="0" b="0"/>
            <a:pathLst>
              <a:path w="261188" h="642240">
                <a:moveTo>
                  <a:pt x="10529" y="0"/>
                </a:moveTo>
                <a:lnTo>
                  <a:pt x="65574" y="16789"/>
                </a:lnTo>
                <a:lnTo>
                  <a:pt x="116982" y="20214"/>
                </a:lnTo>
                <a:lnTo>
                  <a:pt x="155154" y="17688"/>
                </a:lnTo>
                <a:lnTo>
                  <a:pt x="210205" y="5406"/>
                </a:lnTo>
                <a:lnTo>
                  <a:pt x="231465" y="7472"/>
                </a:lnTo>
                <a:lnTo>
                  <a:pt x="237368" y="12001"/>
                </a:lnTo>
                <a:lnTo>
                  <a:pt x="240134" y="18529"/>
                </a:lnTo>
                <a:lnTo>
                  <a:pt x="241890" y="72630"/>
                </a:lnTo>
                <a:lnTo>
                  <a:pt x="236532" y="135112"/>
                </a:lnTo>
                <a:lnTo>
                  <a:pt x="232596" y="187043"/>
                </a:lnTo>
                <a:lnTo>
                  <a:pt x="231819" y="242361"/>
                </a:lnTo>
                <a:lnTo>
                  <a:pt x="231665" y="298348"/>
                </a:lnTo>
                <a:lnTo>
                  <a:pt x="231635" y="354468"/>
                </a:lnTo>
                <a:lnTo>
                  <a:pt x="234748" y="410613"/>
                </a:lnTo>
                <a:lnTo>
                  <a:pt x="249586" y="472397"/>
                </a:lnTo>
                <a:lnTo>
                  <a:pt x="261187" y="531832"/>
                </a:lnTo>
                <a:lnTo>
                  <a:pt x="256074" y="552615"/>
                </a:lnTo>
                <a:lnTo>
                  <a:pt x="233727" y="585021"/>
                </a:lnTo>
                <a:lnTo>
                  <a:pt x="205612" y="612782"/>
                </a:lnTo>
                <a:lnTo>
                  <a:pt x="187310" y="622518"/>
                </a:lnTo>
                <a:lnTo>
                  <a:pt x="138559" y="629895"/>
                </a:lnTo>
                <a:lnTo>
                  <a:pt x="83868" y="628232"/>
                </a:lnTo>
                <a:lnTo>
                  <a:pt x="57162" y="625485"/>
                </a:lnTo>
                <a:lnTo>
                  <a:pt x="24736" y="630516"/>
                </a:lnTo>
                <a:lnTo>
                  <a:pt x="0" y="64223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2701596" y="1326590"/>
            <a:ext cx="351669" cy="494841"/>
          </a:xfrm>
          <a:custGeom>
            <a:avLst/>
            <a:gdLst/>
            <a:ahLst/>
            <a:cxnLst/>
            <a:rect l="0" t="0" r="0" b="0"/>
            <a:pathLst>
              <a:path w="351669" h="494841">
                <a:moveTo>
                  <a:pt x="351668" y="0"/>
                </a:moveTo>
                <a:lnTo>
                  <a:pt x="297524" y="0"/>
                </a:lnTo>
                <a:lnTo>
                  <a:pt x="242577" y="5589"/>
                </a:lnTo>
                <a:lnTo>
                  <a:pt x="192729" y="17959"/>
                </a:lnTo>
                <a:lnTo>
                  <a:pt x="132103" y="28547"/>
                </a:lnTo>
                <a:lnTo>
                  <a:pt x="68987" y="39591"/>
                </a:lnTo>
                <a:lnTo>
                  <a:pt x="25598" y="55957"/>
                </a:lnTo>
                <a:lnTo>
                  <a:pt x="14965" y="61871"/>
                </a:lnTo>
                <a:lnTo>
                  <a:pt x="7876" y="70494"/>
                </a:lnTo>
                <a:lnTo>
                  <a:pt x="0" y="92552"/>
                </a:lnTo>
                <a:lnTo>
                  <a:pt x="1155" y="125689"/>
                </a:lnTo>
                <a:lnTo>
                  <a:pt x="10856" y="183968"/>
                </a:lnTo>
                <a:lnTo>
                  <a:pt x="17105" y="238634"/>
                </a:lnTo>
                <a:lnTo>
                  <a:pt x="31443" y="296674"/>
                </a:lnTo>
                <a:lnTo>
                  <a:pt x="38069" y="353487"/>
                </a:lnTo>
                <a:lnTo>
                  <a:pt x="44707" y="404787"/>
                </a:lnTo>
                <a:lnTo>
                  <a:pt x="51447" y="440471"/>
                </a:lnTo>
                <a:lnTo>
                  <a:pt x="57934" y="448066"/>
                </a:lnTo>
                <a:lnTo>
                  <a:pt x="77620" y="456504"/>
                </a:lnTo>
                <a:lnTo>
                  <a:pt x="128386" y="461921"/>
                </a:lnTo>
                <a:lnTo>
                  <a:pt x="191835" y="468668"/>
                </a:lnTo>
                <a:lnTo>
                  <a:pt x="254465" y="476229"/>
                </a:lnTo>
                <a:lnTo>
                  <a:pt x="312958" y="484417"/>
                </a:lnTo>
                <a:lnTo>
                  <a:pt x="318842" y="486721"/>
                </a:lnTo>
                <a:lnTo>
                  <a:pt x="330611" y="49484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5222134" y="1360100"/>
            <a:ext cx="314252" cy="533693"/>
          </a:xfrm>
          <a:custGeom>
            <a:avLst/>
            <a:gdLst/>
            <a:ahLst/>
            <a:cxnLst/>
            <a:rect l="0" t="0" r="0" b="0"/>
            <a:pathLst>
              <a:path w="314252" h="533693">
                <a:moveTo>
                  <a:pt x="0" y="19133"/>
                </a:moveTo>
                <a:lnTo>
                  <a:pt x="42692" y="22252"/>
                </a:lnTo>
                <a:lnTo>
                  <a:pt x="63428" y="25199"/>
                </a:lnTo>
                <a:lnTo>
                  <a:pt x="121437" y="20163"/>
                </a:lnTo>
                <a:lnTo>
                  <a:pt x="181459" y="7816"/>
                </a:lnTo>
                <a:lnTo>
                  <a:pt x="235625" y="0"/>
                </a:lnTo>
                <a:lnTo>
                  <a:pt x="244821" y="4038"/>
                </a:lnTo>
                <a:lnTo>
                  <a:pt x="250952" y="11409"/>
                </a:lnTo>
                <a:lnTo>
                  <a:pt x="257763" y="32078"/>
                </a:lnTo>
                <a:lnTo>
                  <a:pt x="268084" y="91533"/>
                </a:lnTo>
                <a:lnTo>
                  <a:pt x="279860" y="150331"/>
                </a:lnTo>
                <a:lnTo>
                  <a:pt x="286518" y="205099"/>
                </a:lnTo>
                <a:lnTo>
                  <a:pt x="293163" y="261237"/>
                </a:lnTo>
                <a:lnTo>
                  <a:pt x="301711" y="320247"/>
                </a:lnTo>
                <a:lnTo>
                  <a:pt x="307732" y="373843"/>
                </a:lnTo>
                <a:lnTo>
                  <a:pt x="314251" y="424161"/>
                </a:lnTo>
                <a:lnTo>
                  <a:pt x="309791" y="465265"/>
                </a:lnTo>
                <a:lnTo>
                  <a:pt x="301072" y="486865"/>
                </a:lnTo>
                <a:lnTo>
                  <a:pt x="276410" y="519796"/>
                </a:lnTo>
                <a:lnTo>
                  <a:pt x="256600" y="528259"/>
                </a:lnTo>
                <a:lnTo>
                  <a:pt x="205755" y="533692"/>
                </a:lnTo>
                <a:lnTo>
                  <a:pt x="148152" y="526520"/>
                </a:lnTo>
                <a:lnTo>
                  <a:pt x="115814" y="52450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126549" y="528172"/>
            <a:ext cx="2042529" cy="846064"/>
            <a:chOff x="1126549" y="528172"/>
            <a:chExt cx="2042529" cy="846064"/>
          </a:xfrm>
        </p:grpSpPr>
        <p:sp>
          <p:nvSpPr>
            <p:cNvPr id="2" name="Freeform 1"/>
            <p:cNvSpPr/>
            <p:nvPr/>
          </p:nvSpPr>
          <p:spPr>
            <a:xfrm>
              <a:off x="1126549" y="656977"/>
              <a:ext cx="294799" cy="537943"/>
            </a:xfrm>
            <a:custGeom>
              <a:avLst/>
              <a:gdLst/>
              <a:ahLst/>
              <a:cxnLst/>
              <a:rect l="0" t="0" r="0" b="0"/>
              <a:pathLst>
                <a:path w="294799" h="537943">
                  <a:moveTo>
                    <a:pt x="0" y="132660"/>
                  </a:moveTo>
                  <a:lnTo>
                    <a:pt x="0" y="110303"/>
                  </a:lnTo>
                  <a:lnTo>
                    <a:pt x="11178" y="79632"/>
                  </a:lnTo>
                  <a:lnTo>
                    <a:pt x="63333" y="17105"/>
                  </a:lnTo>
                  <a:lnTo>
                    <a:pt x="70298" y="10000"/>
                  </a:lnTo>
                  <a:lnTo>
                    <a:pt x="90515" y="2105"/>
                  </a:lnTo>
                  <a:lnTo>
                    <a:pt x="102457" y="0"/>
                  </a:lnTo>
                  <a:lnTo>
                    <a:pt x="121965" y="3900"/>
                  </a:lnTo>
                  <a:lnTo>
                    <a:pt x="149222" y="22369"/>
                  </a:lnTo>
                  <a:lnTo>
                    <a:pt x="189873" y="65640"/>
                  </a:lnTo>
                  <a:lnTo>
                    <a:pt x="214887" y="125314"/>
                  </a:lnTo>
                  <a:lnTo>
                    <a:pt x="234213" y="179562"/>
                  </a:lnTo>
                  <a:lnTo>
                    <a:pt x="254624" y="234731"/>
                  </a:lnTo>
                  <a:lnTo>
                    <a:pt x="260668" y="290935"/>
                  </a:lnTo>
                  <a:lnTo>
                    <a:pt x="262458" y="353861"/>
                  </a:lnTo>
                  <a:lnTo>
                    <a:pt x="254658" y="412790"/>
                  </a:lnTo>
                  <a:lnTo>
                    <a:pt x="232854" y="474616"/>
                  </a:lnTo>
                  <a:lnTo>
                    <a:pt x="213845" y="495600"/>
                  </a:lnTo>
                  <a:lnTo>
                    <a:pt x="169103" y="528136"/>
                  </a:lnTo>
                  <a:lnTo>
                    <a:pt x="141447" y="536544"/>
                  </a:lnTo>
                  <a:lnTo>
                    <a:pt x="110828" y="537942"/>
                  </a:lnTo>
                  <a:lnTo>
                    <a:pt x="68453" y="525574"/>
                  </a:lnTo>
                  <a:lnTo>
                    <a:pt x="34320" y="505922"/>
                  </a:lnTo>
                  <a:lnTo>
                    <a:pt x="16813" y="488067"/>
                  </a:lnTo>
                  <a:lnTo>
                    <a:pt x="12378" y="477223"/>
                  </a:lnTo>
                  <a:lnTo>
                    <a:pt x="10571" y="452695"/>
                  </a:lnTo>
                  <a:lnTo>
                    <a:pt x="16786" y="432435"/>
                  </a:lnTo>
                  <a:lnTo>
                    <a:pt x="21719" y="423757"/>
                  </a:lnTo>
                  <a:lnTo>
                    <a:pt x="36559" y="410995"/>
                  </a:lnTo>
                  <a:lnTo>
                    <a:pt x="45430" y="405954"/>
                  </a:lnTo>
                  <a:lnTo>
                    <a:pt x="91449" y="398860"/>
                  </a:lnTo>
                  <a:lnTo>
                    <a:pt x="154241" y="404868"/>
                  </a:lnTo>
                  <a:lnTo>
                    <a:pt x="204538" y="414005"/>
                  </a:lnTo>
                  <a:lnTo>
                    <a:pt x="264577" y="427573"/>
                  </a:lnTo>
                  <a:lnTo>
                    <a:pt x="294798" y="4379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97247" y="528172"/>
              <a:ext cx="255769" cy="846064"/>
            </a:xfrm>
            <a:custGeom>
              <a:avLst/>
              <a:gdLst/>
              <a:ahLst/>
              <a:cxnLst/>
              <a:rect l="0" t="0" r="0" b="0"/>
              <a:pathLst>
                <a:path w="255769" h="846064">
                  <a:moveTo>
                    <a:pt x="245240" y="19309"/>
                  </a:moveTo>
                  <a:lnTo>
                    <a:pt x="228472" y="8131"/>
                  </a:lnTo>
                  <a:lnTo>
                    <a:pt x="190099" y="1179"/>
                  </a:lnTo>
                  <a:lnTo>
                    <a:pt x="134305" y="0"/>
                  </a:lnTo>
                  <a:lnTo>
                    <a:pt x="99286" y="4489"/>
                  </a:lnTo>
                  <a:lnTo>
                    <a:pt x="56012" y="2951"/>
                  </a:lnTo>
                  <a:lnTo>
                    <a:pt x="35966" y="8529"/>
                  </a:lnTo>
                  <a:lnTo>
                    <a:pt x="19258" y="18808"/>
                  </a:lnTo>
                  <a:lnTo>
                    <a:pt x="7153" y="34294"/>
                  </a:lnTo>
                  <a:lnTo>
                    <a:pt x="2287" y="43337"/>
                  </a:lnTo>
                  <a:lnTo>
                    <a:pt x="0" y="62744"/>
                  </a:lnTo>
                  <a:lnTo>
                    <a:pt x="8064" y="114977"/>
                  </a:lnTo>
                  <a:lnTo>
                    <a:pt x="12517" y="175554"/>
                  </a:lnTo>
                  <a:lnTo>
                    <a:pt x="13288" y="230161"/>
                  </a:lnTo>
                  <a:lnTo>
                    <a:pt x="16668" y="291719"/>
                  </a:lnTo>
                  <a:lnTo>
                    <a:pt x="22665" y="354529"/>
                  </a:lnTo>
                  <a:lnTo>
                    <a:pt x="18115" y="405893"/>
                  </a:lnTo>
                  <a:lnTo>
                    <a:pt x="15672" y="467245"/>
                  </a:lnTo>
                  <a:lnTo>
                    <a:pt x="22122" y="524424"/>
                  </a:lnTo>
                  <a:lnTo>
                    <a:pt x="23742" y="586369"/>
                  </a:lnTo>
                  <a:lnTo>
                    <a:pt x="16827" y="646524"/>
                  </a:lnTo>
                  <a:lnTo>
                    <a:pt x="14248" y="706587"/>
                  </a:lnTo>
                  <a:lnTo>
                    <a:pt x="13738" y="768840"/>
                  </a:lnTo>
                  <a:lnTo>
                    <a:pt x="8741" y="816622"/>
                  </a:lnTo>
                  <a:lnTo>
                    <a:pt x="15737" y="834195"/>
                  </a:lnTo>
                  <a:lnTo>
                    <a:pt x="23218" y="839817"/>
                  </a:lnTo>
                  <a:lnTo>
                    <a:pt x="44008" y="846063"/>
                  </a:lnTo>
                  <a:lnTo>
                    <a:pt x="89417" y="841668"/>
                  </a:lnTo>
                  <a:lnTo>
                    <a:pt x="152285" y="832654"/>
                  </a:lnTo>
                  <a:lnTo>
                    <a:pt x="203660" y="830789"/>
                  </a:lnTo>
                  <a:lnTo>
                    <a:pt x="255768" y="8300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97263" y="631709"/>
              <a:ext cx="166323" cy="610654"/>
            </a:xfrm>
            <a:custGeom>
              <a:avLst/>
              <a:gdLst/>
              <a:ahLst/>
              <a:cxnLst/>
              <a:rect l="0" t="0" r="0" b="0"/>
              <a:pathLst>
                <a:path w="166323" h="610654">
                  <a:moveTo>
                    <a:pt x="166322" y="0"/>
                  </a:moveTo>
                  <a:lnTo>
                    <a:pt x="142276" y="17981"/>
                  </a:lnTo>
                  <a:lnTo>
                    <a:pt x="99687" y="74354"/>
                  </a:lnTo>
                  <a:lnTo>
                    <a:pt x="64553" y="126428"/>
                  </a:lnTo>
                  <a:lnTo>
                    <a:pt x="37642" y="176879"/>
                  </a:lnTo>
                  <a:lnTo>
                    <a:pt x="19848" y="231905"/>
                  </a:lnTo>
                  <a:lnTo>
                    <a:pt x="5068" y="287834"/>
                  </a:lnTo>
                  <a:lnTo>
                    <a:pt x="0" y="335499"/>
                  </a:lnTo>
                  <a:lnTo>
                    <a:pt x="4087" y="386666"/>
                  </a:lnTo>
                  <a:lnTo>
                    <a:pt x="24355" y="447953"/>
                  </a:lnTo>
                  <a:lnTo>
                    <a:pt x="50888" y="498880"/>
                  </a:lnTo>
                  <a:lnTo>
                    <a:pt x="92656" y="555246"/>
                  </a:lnTo>
                  <a:lnTo>
                    <a:pt x="145265" y="610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89927" y="863336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2195" y="48931"/>
                  </a:lnTo>
                  <a:lnTo>
                    <a:pt x="651" y="96777"/>
                  </a:lnTo>
                  <a:lnTo>
                    <a:pt x="193" y="147998"/>
                  </a:lnTo>
                  <a:lnTo>
                    <a:pt x="57" y="200219"/>
                  </a:lnTo>
                  <a:lnTo>
                    <a:pt x="17" y="24337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16269" y="825179"/>
              <a:ext cx="228923" cy="318426"/>
            </a:xfrm>
            <a:custGeom>
              <a:avLst/>
              <a:gdLst/>
              <a:ahLst/>
              <a:cxnLst/>
              <a:rect l="0" t="0" r="0" b="0"/>
              <a:pathLst>
                <a:path w="228923" h="318426">
                  <a:moveTo>
                    <a:pt x="0" y="69743"/>
                  </a:moveTo>
                  <a:lnTo>
                    <a:pt x="9575" y="45696"/>
                  </a:lnTo>
                  <a:lnTo>
                    <a:pt x="39403" y="10150"/>
                  </a:lnTo>
                  <a:lnTo>
                    <a:pt x="59237" y="2313"/>
                  </a:lnTo>
                  <a:lnTo>
                    <a:pt x="82479" y="0"/>
                  </a:lnTo>
                  <a:lnTo>
                    <a:pt x="104508" y="2871"/>
                  </a:lnTo>
                  <a:lnTo>
                    <a:pt x="122877" y="11166"/>
                  </a:lnTo>
                  <a:lnTo>
                    <a:pt x="131051" y="16654"/>
                  </a:lnTo>
                  <a:lnTo>
                    <a:pt x="135330" y="23822"/>
                  </a:lnTo>
                  <a:lnTo>
                    <a:pt x="136966" y="41145"/>
                  </a:lnTo>
                  <a:lnTo>
                    <a:pt x="131310" y="70628"/>
                  </a:lnTo>
                  <a:lnTo>
                    <a:pt x="119191" y="88074"/>
                  </a:lnTo>
                  <a:lnTo>
                    <a:pt x="111046" y="96001"/>
                  </a:lnTo>
                  <a:lnTo>
                    <a:pt x="109126" y="100117"/>
                  </a:lnTo>
                  <a:lnTo>
                    <a:pt x="111355" y="101690"/>
                  </a:lnTo>
                  <a:lnTo>
                    <a:pt x="123191" y="102659"/>
                  </a:lnTo>
                  <a:lnTo>
                    <a:pt x="148415" y="110951"/>
                  </a:lnTo>
                  <a:lnTo>
                    <a:pt x="171227" y="128876"/>
                  </a:lnTo>
                  <a:lnTo>
                    <a:pt x="217936" y="188131"/>
                  </a:lnTo>
                  <a:lnTo>
                    <a:pt x="225542" y="208928"/>
                  </a:lnTo>
                  <a:lnTo>
                    <a:pt x="228922" y="233768"/>
                  </a:lnTo>
                  <a:lnTo>
                    <a:pt x="224186" y="254167"/>
                  </a:lnTo>
                  <a:lnTo>
                    <a:pt x="202081" y="286327"/>
                  </a:lnTo>
                  <a:lnTo>
                    <a:pt x="182058" y="308091"/>
                  </a:lnTo>
                  <a:lnTo>
                    <a:pt x="162023" y="316055"/>
                  </a:lnTo>
                  <a:lnTo>
                    <a:pt x="137521" y="318425"/>
                  </a:lnTo>
                  <a:lnTo>
                    <a:pt x="86783" y="313534"/>
                  </a:lnTo>
                  <a:lnTo>
                    <a:pt x="52642" y="3118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95295" y="947564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7411" y="0"/>
                  </a:lnTo>
                  <a:lnTo>
                    <a:pt x="3580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37492" y="789637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31585" y="0"/>
                  </a:moveTo>
                  <a:lnTo>
                    <a:pt x="28466" y="42692"/>
                  </a:lnTo>
                  <a:lnTo>
                    <a:pt x="16931" y="95520"/>
                  </a:lnTo>
                  <a:lnTo>
                    <a:pt x="12425" y="145155"/>
                  </a:lnTo>
                  <a:lnTo>
                    <a:pt x="16969" y="205924"/>
                  </a:lnTo>
                  <a:lnTo>
                    <a:pt x="9028" y="262988"/>
                  </a:lnTo>
                  <a:lnTo>
                    <a:pt x="2675" y="30214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62004" y="800165"/>
              <a:ext cx="196546" cy="176794"/>
            </a:xfrm>
            <a:custGeom>
              <a:avLst/>
              <a:gdLst/>
              <a:ahLst/>
              <a:cxnLst/>
              <a:rect l="0" t="0" r="0" b="0"/>
              <a:pathLst>
                <a:path w="196546" h="176794">
                  <a:moveTo>
                    <a:pt x="196545" y="126342"/>
                  </a:moveTo>
                  <a:lnTo>
                    <a:pt x="137928" y="146586"/>
                  </a:lnTo>
                  <a:lnTo>
                    <a:pt x="84924" y="164093"/>
                  </a:lnTo>
                  <a:lnTo>
                    <a:pt x="36326" y="175696"/>
                  </a:lnTo>
                  <a:lnTo>
                    <a:pt x="23052" y="176793"/>
                  </a:lnTo>
                  <a:lnTo>
                    <a:pt x="14203" y="171674"/>
                  </a:lnTo>
                  <a:lnTo>
                    <a:pt x="8303" y="162413"/>
                  </a:lnTo>
                  <a:lnTo>
                    <a:pt x="0" y="124552"/>
                  </a:lnTo>
                  <a:lnTo>
                    <a:pt x="659" y="86817"/>
                  </a:lnTo>
                  <a:lnTo>
                    <a:pt x="13428" y="27031"/>
                  </a:lnTo>
                  <a:lnTo>
                    <a:pt x="1756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148020" y="448728"/>
            <a:ext cx="1605040" cy="730464"/>
            <a:chOff x="3148020" y="448728"/>
            <a:chExt cx="1605040" cy="730464"/>
          </a:xfrm>
        </p:grpSpPr>
        <p:sp>
          <p:nvSpPr>
            <p:cNvPr id="11" name="Freeform 10"/>
            <p:cNvSpPr/>
            <p:nvPr/>
          </p:nvSpPr>
          <p:spPr>
            <a:xfrm>
              <a:off x="3148020" y="589595"/>
              <a:ext cx="281614" cy="589597"/>
            </a:xfrm>
            <a:custGeom>
              <a:avLst/>
              <a:gdLst/>
              <a:ahLst/>
              <a:cxnLst/>
              <a:rect l="0" t="0" r="0" b="0"/>
              <a:pathLst>
                <a:path w="281614" h="589597">
                  <a:moveTo>
                    <a:pt x="0" y="0"/>
                  </a:moveTo>
                  <a:lnTo>
                    <a:pt x="53875" y="34747"/>
                  </a:lnTo>
                  <a:lnTo>
                    <a:pt x="111037" y="66823"/>
                  </a:lnTo>
                  <a:lnTo>
                    <a:pt x="164220" y="107176"/>
                  </a:lnTo>
                  <a:lnTo>
                    <a:pt x="214952" y="161499"/>
                  </a:lnTo>
                  <a:lnTo>
                    <a:pt x="244004" y="217280"/>
                  </a:lnTo>
                  <a:lnTo>
                    <a:pt x="260641" y="265201"/>
                  </a:lnTo>
                  <a:lnTo>
                    <a:pt x="276743" y="322617"/>
                  </a:lnTo>
                  <a:lnTo>
                    <a:pt x="281613" y="382225"/>
                  </a:lnTo>
                  <a:lnTo>
                    <a:pt x="272523" y="433341"/>
                  </a:lnTo>
                  <a:lnTo>
                    <a:pt x="254864" y="493673"/>
                  </a:lnTo>
                  <a:lnTo>
                    <a:pt x="217164" y="556739"/>
                  </a:lnTo>
                  <a:lnTo>
                    <a:pt x="189513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21844" y="884393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5589"/>
                  </a:lnTo>
                  <a:lnTo>
                    <a:pt x="50123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74487" y="1021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95544" y="77910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48228" y="613334"/>
              <a:ext cx="343405" cy="405124"/>
            </a:xfrm>
            <a:custGeom>
              <a:avLst/>
              <a:gdLst/>
              <a:ahLst/>
              <a:cxnLst/>
              <a:rect l="0" t="0" r="0" b="0"/>
              <a:pathLst>
                <a:path w="343405" h="405124">
                  <a:moveTo>
                    <a:pt x="0" y="71018"/>
                  </a:moveTo>
                  <a:lnTo>
                    <a:pt x="9575" y="46971"/>
                  </a:lnTo>
                  <a:lnTo>
                    <a:pt x="20243" y="32644"/>
                  </a:lnTo>
                  <a:lnTo>
                    <a:pt x="44992" y="17014"/>
                  </a:lnTo>
                  <a:lnTo>
                    <a:pt x="85966" y="2422"/>
                  </a:lnTo>
                  <a:lnTo>
                    <a:pt x="124387" y="0"/>
                  </a:lnTo>
                  <a:lnTo>
                    <a:pt x="164237" y="7342"/>
                  </a:lnTo>
                  <a:lnTo>
                    <a:pt x="197621" y="23815"/>
                  </a:lnTo>
                  <a:lnTo>
                    <a:pt x="214954" y="36781"/>
                  </a:lnTo>
                  <a:lnTo>
                    <a:pt x="224216" y="56581"/>
                  </a:lnTo>
                  <a:lnTo>
                    <a:pt x="227163" y="79809"/>
                  </a:lnTo>
                  <a:lnTo>
                    <a:pt x="224574" y="101831"/>
                  </a:lnTo>
                  <a:lnTo>
                    <a:pt x="216404" y="120198"/>
                  </a:lnTo>
                  <a:lnTo>
                    <a:pt x="192095" y="151052"/>
                  </a:lnTo>
                  <a:lnTo>
                    <a:pt x="192404" y="155960"/>
                  </a:lnTo>
                  <a:lnTo>
                    <a:pt x="197289" y="159231"/>
                  </a:lnTo>
                  <a:lnTo>
                    <a:pt x="242009" y="174488"/>
                  </a:lnTo>
                  <a:lnTo>
                    <a:pt x="294693" y="213025"/>
                  </a:lnTo>
                  <a:lnTo>
                    <a:pt x="332926" y="261207"/>
                  </a:lnTo>
                  <a:lnTo>
                    <a:pt x="340990" y="285008"/>
                  </a:lnTo>
                  <a:lnTo>
                    <a:pt x="343404" y="310014"/>
                  </a:lnTo>
                  <a:lnTo>
                    <a:pt x="340577" y="332826"/>
                  </a:lnTo>
                  <a:lnTo>
                    <a:pt x="329182" y="354663"/>
                  </a:lnTo>
                  <a:lnTo>
                    <a:pt x="312419" y="373727"/>
                  </a:lnTo>
                  <a:lnTo>
                    <a:pt x="282081" y="391037"/>
                  </a:lnTo>
                  <a:lnTo>
                    <a:pt x="242807" y="402404"/>
                  </a:lnTo>
                  <a:lnTo>
                    <a:pt x="196985" y="405123"/>
                  </a:lnTo>
                  <a:lnTo>
                    <a:pt x="147398" y="3974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43026" y="448728"/>
              <a:ext cx="310034" cy="606465"/>
            </a:xfrm>
            <a:custGeom>
              <a:avLst/>
              <a:gdLst/>
              <a:ahLst/>
              <a:cxnLst/>
              <a:rect l="0" t="0" r="0" b="0"/>
              <a:pathLst>
                <a:path w="310034" h="606465">
                  <a:moveTo>
                    <a:pt x="0" y="25054"/>
                  </a:moveTo>
                  <a:lnTo>
                    <a:pt x="58616" y="19465"/>
                  </a:lnTo>
                  <a:lnTo>
                    <a:pt x="112790" y="14331"/>
                  </a:lnTo>
                  <a:lnTo>
                    <a:pt x="165432" y="3265"/>
                  </a:lnTo>
                  <a:lnTo>
                    <a:pt x="176969" y="0"/>
                  </a:lnTo>
                  <a:lnTo>
                    <a:pt x="199145" y="2610"/>
                  </a:lnTo>
                  <a:lnTo>
                    <a:pt x="209972" y="6582"/>
                  </a:lnTo>
                  <a:lnTo>
                    <a:pt x="218360" y="15079"/>
                  </a:lnTo>
                  <a:lnTo>
                    <a:pt x="230799" y="40118"/>
                  </a:lnTo>
                  <a:lnTo>
                    <a:pt x="241082" y="94277"/>
                  </a:lnTo>
                  <a:lnTo>
                    <a:pt x="250925" y="156396"/>
                  </a:lnTo>
                  <a:lnTo>
                    <a:pt x="259572" y="212522"/>
                  </a:lnTo>
                  <a:lnTo>
                    <a:pt x="262493" y="275601"/>
                  </a:lnTo>
                  <a:lnTo>
                    <a:pt x="268659" y="333468"/>
                  </a:lnTo>
                  <a:lnTo>
                    <a:pt x="273907" y="389958"/>
                  </a:lnTo>
                  <a:lnTo>
                    <a:pt x="284995" y="449297"/>
                  </a:lnTo>
                  <a:lnTo>
                    <a:pt x="298450" y="511408"/>
                  </a:lnTo>
                  <a:lnTo>
                    <a:pt x="310033" y="560331"/>
                  </a:lnTo>
                  <a:lnTo>
                    <a:pt x="308198" y="582319"/>
                  </a:lnTo>
                  <a:lnTo>
                    <a:pt x="303731" y="590756"/>
                  </a:lnTo>
                  <a:lnTo>
                    <a:pt x="289409" y="603251"/>
                  </a:lnTo>
                  <a:lnTo>
                    <a:pt x="265107" y="606464"/>
                  </a:lnTo>
                  <a:lnTo>
                    <a:pt x="207434" y="604584"/>
                  </a:lnTo>
                  <a:lnTo>
                    <a:pt x="178984" y="6041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2776381" y="1687739"/>
            <a:ext cx="297941" cy="533775"/>
          </a:xfrm>
          <a:custGeom>
            <a:avLst/>
            <a:gdLst/>
            <a:ahLst/>
            <a:cxnLst/>
            <a:rect l="0" t="0" r="0" b="0"/>
            <a:pathLst>
              <a:path w="297941" h="533775">
                <a:moveTo>
                  <a:pt x="276883" y="154748"/>
                </a:moveTo>
                <a:lnTo>
                  <a:pt x="257755" y="100873"/>
                </a:lnTo>
                <a:lnTo>
                  <a:pt x="220284" y="46062"/>
                </a:lnTo>
                <a:lnTo>
                  <a:pt x="198372" y="19209"/>
                </a:lnTo>
                <a:lnTo>
                  <a:pt x="179988" y="7551"/>
                </a:lnTo>
                <a:lnTo>
                  <a:pt x="144318" y="0"/>
                </a:lnTo>
                <a:lnTo>
                  <a:pt x="98749" y="5854"/>
                </a:lnTo>
                <a:lnTo>
                  <a:pt x="55952" y="21395"/>
                </a:lnTo>
                <a:lnTo>
                  <a:pt x="45368" y="27241"/>
                </a:lnTo>
                <a:lnTo>
                  <a:pt x="30488" y="43096"/>
                </a:lnTo>
                <a:lnTo>
                  <a:pt x="3694" y="102470"/>
                </a:lnTo>
                <a:lnTo>
                  <a:pt x="0" y="112877"/>
                </a:lnTo>
                <a:lnTo>
                  <a:pt x="391" y="149881"/>
                </a:lnTo>
                <a:lnTo>
                  <a:pt x="7916" y="184891"/>
                </a:lnTo>
                <a:lnTo>
                  <a:pt x="20472" y="203630"/>
                </a:lnTo>
                <a:lnTo>
                  <a:pt x="59973" y="240820"/>
                </a:lnTo>
                <a:lnTo>
                  <a:pt x="78703" y="250714"/>
                </a:lnTo>
                <a:lnTo>
                  <a:pt x="127729" y="258192"/>
                </a:lnTo>
                <a:lnTo>
                  <a:pt x="167438" y="257148"/>
                </a:lnTo>
                <a:lnTo>
                  <a:pt x="223693" y="236242"/>
                </a:lnTo>
                <a:lnTo>
                  <a:pt x="241934" y="222553"/>
                </a:lnTo>
                <a:lnTo>
                  <a:pt x="272709" y="190758"/>
                </a:lnTo>
                <a:lnTo>
                  <a:pt x="280877" y="169972"/>
                </a:lnTo>
                <a:lnTo>
                  <a:pt x="283055" y="157878"/>
                </a:lnTo>
                <a:lnTo>
                  <a:pt x="284507" y="154495"/>
                </a:lnTo>
                <a:lnTo>
                  <a:pt x="285475" y="156919"/>
                </a:lnTo>
                <a:lnTo>
                  <a:pt x="285381" y="173260"/>
                </a:lnTo>
                <a:lnTo>
                  <a:pt x="282028" y="228291"/>
                </a:lnTo>
                <a:lnTo>
                  <a:pt x="286348" y="284568"/>
                </a:lnTo>
                <a:lnTo>
                  <a:pt x="287096" y="337882"/>
                </a:lnTo>
                <a:lnTo>
                  <a:pt x="287318" y="392544"/>
                </a:lnTo>
                <a:lnTo>
                  <a:pt x="292973" y="445784"/>
                </a:lnTo>
                <a:lnTo>
                  <a:pt x="296959" y="504261"/>
                </a:lnTo>
                <a:lnTo>
                  <a:pt x="297940" y="53377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379233" y="1495046"/>
            <a:ext cx="663296" cy="591675"/>
            <a:chOff x="1379233" y="1495046"/>
            <a:chExt cx="663296" cy="591675"/>
          </a:xfrm>
        </p:grpSpPr>
        <p:sp>
          <p:nvSpPr>
            <p:cNvPr id="19" name="Freeform 18"/>
            <p:cNvSpPr/>
            <p:nvPr/>
          </p:nvSpPr>
          <p:spPr>
            <a:xfrm>
              <a:off x="1379233" y="1572991"/>
              <a:ext cx="294799" cy="444405"/>
            </a:xfrm>
            <a:custGeom>
              <a:avLst/>
              <a:gdLst/>
              <a:ahLst/>
              <a:cxnLst/>
              <a:rect l="0" t="0" r="0" b="0"/>
              <a:pathLst>
                <a:path w="294799" h="444405">
                  <a:moveTo>
                    <a:pt x="0" y="79983"/>
                  </a:moveTo>
                  <a:lnTo>
                    <a:pt x="20243" y="36020"/>
                  </a:lnTo>
                  <a:lnTo>
                    <a:pt x="39403" y="11325"/>
                  </a:lnTo>
                  <a:lnTo>
                    <a:pt x="59236" y="2675"/>
                  </a:lnTo>
                  <a:lnTo>
                    <a:pt x="82479" y="0"/>
                  </a:lnTo>
                  <a:lnTo>
                    <a:pt x="104508" y="2711"/>
                  </a:lnTo>
                  <a:lnTo>
                    <a:pt x="122877" y="10935"/>
                  </a:lnTo>
                  <a:lnTo>
                    <a:pt x="153733" y="35278"/>
                  </a:lnTo>
                  <a:lnTo>
                    <a:pt x="181189" y="71022"/>
                  </a:lnTo>
                  <a:lnTo>
                    <a:pt x="208506" y="133481"/>
                  </a:lnTo>
                  <a:lnTo>
                    <a:pt x="234252" y="192932"/>
                  </a:lnTo>
                  <a:lnTo>
                    <a:pt x="246703" y="241481"/>
                  </a:lnTo>
                  <a:lnTo>
                    <a:pt x="249742" y="286021"/>
                  </a:lnTo>
                  <a:lnTo>
                    <a:pt x="240881" y="339874"/>
                  </a:lnTo>
                  <a:lnTo>
                    <a:pt x="223270" y="394230"/>
                  </a:lnTo>
                  <a:lnTo>
                    <a:pt x="204454" y="418888"/>
                  </a:lnTo>
                  <a:lnTo>
                    <a:pt x="186795" y="433768"/>
                  </a:lnTo>
                  <a:lnTo>
                    <a:pt x="164128" y="441942"/>
                  </a:lnTo>
                  <a:lnTo>
                    <a:pt x="139626" y="444404"/>
                  </a:lnTo>
                  <a:lnTo>
                    <a:pt x="117038" y="441599"/>
                  </a:lnTo>
                  <a:lnTo>
                    <a:pt x="98420" y="433334"/>
                  </a:lnTo>
                  <a:lnTo>
                    <a:pt x="67404" y="408963"/>
                  </a:lnTo>
                  <a:lnTo>
                    <a:pt x="45838" y="382959"/>
                  </a:lnTo>
                  <a:lnTo>
                    <a:pt x="43426" y="373214"/>
                  </a:lnTo>
                  <a:lnTo>
                    <a:pt x="46987" y="353027"/>
                  </a:lnTo>
                  <a:lnTo>
                    <a:pt x="62145" y="327521"/>
                  </a:lnTo>
                  <a:lnTo>
                    <a:pt x="77923" y="315562"/>
                  </a:lnTo>
                  <a:lnTo>
                    <a:pt x="122237" y="298352"/>
                  </a:lnTo>
                  <a:lnTo>
                    <a:pt x="167889" y="298453"/>
                  </a:lnTo>
                  <a:lnTo>
                    <a:pt x="226142" y="308967"/>
                  </a:lnTo>
                  <a:lnTo>
                    <a:pt x="269538" y="319190"/>
                  </a:lnTo>
                  <a:lnTo>
                    <a:pt x="294798" y="3221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840323" y="1495046"/>
              <a:ext cx="202206" cy="591675"/>
            </a:xfrm>
            <a:custGeom>
              <a:avLst/>
              <a:gdLst/>
              <a:ahLst/>
              <a:cxnLst/>
              <a:rect l="0" t="0" r="0" b="0"/>
              <a:pathLst>
                <a:path w="202206" h="591675">
                  <a:moveTo>
                    <a:pt x="202205" y="0"/>
                  </a:moveTo>
                  <a:lnTo>
                    <a:pt x="147064" y="14654"/>
                  </a:lnTo>
                  <a:lnTo>
                    <a:pt x="90101" y="27028"/>
                  </a:lnTo>
                  <a:lnTo>
                    <a:pt x="36908" y="33805"/>
                  </a:lnTo>
                  <a:lnTo>
                    <a:pt x="25327" y="36575"/>
                  </a:lnTo>
                  <a:lnTo>
                    <a:pt x="16436" y="41931"/>
                  </a:lnTo>
                  <a:lnTo>
                    <a:pt x="3438" y="57241"/>
                  </a:lnTo>
                  <a:lnTo>
                    <a:pt x="0" y="81982"/>
                  </a:lnTo>
                  <a:lnTo>
                    <a:pt x="3542" y="111306"/>
                  </a:lnTo>
                  <a:lnTo>
                    <a:pt x="21760" y="165140"/>
                  </a:lnTo>
                  <a:lnTo>
                    <a:pt x="30197" y="202179"/>
                  </a:lnTo>
                  <a:lnTo>
                    <a:pt x="33047" y="256616"/>
                  </a:lnTo>
                  <a:lnTo>
                    <a:pt x="40846" y="313599"/>
                  </a:lnTo>
                  <a:lnTo>
                    <a:pt x="43600" y="376847"/>
                  </a:lnTo>
                  <a:lnTo>
                    <a:pt x="44144" y="434748"/>
                  </a:lnTo>
                  <a:lnTo>
                    <a:pt x="44238" y="482754"/>
                  </a:lnTo>
                  <a:lnTo>
                    <a:pt x="37034" y="542972"/>
                  </a:lnTo>
                  <a:lnTo>
                    <a:pt x="35209" y="571604"/>
                  </a:lnTo>
                  <a:lnTo>
                    <a:pt x="39402" y="581111"/>
                  </a:lnTo>
                  <a:lnTo>
                    <a:pt x="46876" y="587449"/>
                  </a:lnTo>
                  <a:lnTo>
                    <a:pt x="56538" y="591674"/>
                  </a:lnTo>
                  <a:lnTo>
                    <a:pt x="114073" y="591220"/>
                  </a:lnTo>
                  <a:lnTo>
                    <a:pt x="166166" y="589917"/>
                  </a:lnTo>
                  <a:lnTo>
                    <a:pt x="181148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579689" y="1507623"/>
            <a:ext cx="1017820" cy="798119"/>
            <a:chOff x="3579689" y="1507623"/>
            <a:chExt cx="1017820" cy="798119"/>
          </a:xfrm>
        </p:grpSpPr>
        <p:sp>
          <p:nvSpPr>
            <p:cNvPr id="22" name="Freeform 21"/>
            <p:cNvSpPr/>
            <p:nvPr/>
          </p:nvSpPr>
          <p:spPr>
            <a:xfrm>
              <a:off x="3579689" y="190565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2241" y="16788"/>
                  </a:lnTo>
                  <a:lnTo>
                    <a:pt x="50550" y="202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79689" y="174773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84974" y="204252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85015" y="1655714"/>
              <a:ext cx="329726" cy="358974"/>
            </a:xfrm>
            <a:custGeom>
              <a:avLst/>
              <a:gdLst/>
              <a:ahLst/>
              <a:cxnLst/>
              <a:rect l="0" t="0" r="0" b="0"/>
              <a:pathLst>
                <a:path w="329726" h="358974">
                  <a:moveTo>
                    <a:pt x="0" y="92016"/>
                  </a:moveTo>
                  <a:lnTo>
                    <a:pt x="0" y="69659"/>
                  </a:lnTo>
                  <a:lnTo>
                    <a:pt x="6239" y="52444"/>
                  </a:lnTo>
                  <a:lnTo>
                    <a:pt x="17981" y="36994"/>
                  </a:lnTo>
                  <a:lnTo>
                    <a:pt x="34898" y="22328"/>
                  </a:lnTo>
                  <a:lnTo>
                    <a:pt x="69742" y="6507"/>
                  </a:lnTo>
                  <a:lnTo>
                    <a:pt x="109702" y="0"/>
                  </a:lnTo>
                  <a:lnTo>
                    <a:pt x="151177" y="9250"/>
                  </a:lnTo>
                  <a:lnTo>
                    <a:pt x="181924" y="26809"/>
                  </a:lnTo>
                  <a:lnTo>
                    <a:pt x="195109" y="43148"/>
                  </a:lnTo>
                  <a:lnTo>
                    <a:pt x="200263" y="52418"/>
                  </a:lnTo>
                  <a:lnTo>
                    <a:pt x="202869" y="72077"/>
                  </a:lnTo>
                  <a:lnTo>
                    <a:pt x="198959" y="91343"/>
                  </a:lnTo>
                  <a:lnTo>
                    <a:pt x="177384" y="122776"/>
                  </a:lnTo>
                  <a:lnTo>
                    <a:pt x="148358" y="153909"/>
                  </a:lnTo>
                  <a:lnTo>
                    <a:pt x="152115" y="150330"/>
                  </a:lnTo>
                  <a:lnTo>
                    <a:pt x="167822" y="150299"/>
                  </a:lnTo>
                  <a:lnTo>
                    <a:pt x="221015" y="162949"/>
                  </a:lnTo>
                  <a:lnTo>
                    <a:pt x="251489" y="174124"/>
                  </a:lnTo>
                  <a:lnTo>
                    <a:pt x="290669" y="204965"/>
                  </a:lnTo>
                  <a:lnTo>
                    <a:pt x="318073" y="240929"/>
                  </a:lnTo>
                  <a:lnTo>
                    <a:pt x="327759" y="261145"/>
                  </a:lnTo>
                  <a:lnTo>
                    <a:pt x="329725" y="281828"/>
                  </a:lnTo>
                  <a:lnTo>
                    <a:pt x="325529" y="302719"/>
                  </a:lnTo>
                  <a:lnTo>
                    <a:pt x="315865" y="323702"/>
                  </a:lnTo>
                  <a:lnTo>
                    <a:pt x="300652" y="338487"/>
                  </a:lnTo>
                  <a:lnTo>
                    <a:pt x="262289" y="357511"/>
                  </a:lnTo>
                  <a:lnTo>
                    <a:pt x="238626" y="358973"/>
                  </a:lnTo>
                  <a:lnTo>
                    <a:pt x="178985" y="3552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11399" y="1507623"/>
              <a:ext cx="386110" cy="798119"/>
            </a:xfrm>
            <a:custGeom>
              <a:avLst/>
              <a:gdLst/>
              <a:ahLst/>
              <a:cxnLst/>
              <a:rect l="0" t="0" r="0" b="0"/>
              <a:pathLst>
                <a:path w="386110" h="798119">
                  <a:moveTo>
                    <a:pt x="0" y="50594"/>
                  </a:moveTo>
                  <a:lnTo>
                    <a:pt x="16767" y="39416"/>
                  </a:lnTo>
                  <a:lnTo>
                    <a:pt x="70685" y="30319"/>
                  </a:lnTo>
                  <a:lnTo>
                    <a:pt x="119339" y="21710"/>
                  </a:lnTo>
                  <a:lnTo>
                    <a:pt x="178294" y="8320"/>
                  </a:lnTo>
                  <a:lnTo>
                    <a:pt x="235000" y="0"/>
                  </a:lnTo>
                  <a:lnTo>
                    <a:pt x="245574" y="2827"/>
                  </a:lnTo>
                  <a:lnTo>
                    <a:pt x="253793" y="8221"/>
                  </a:lnTo>
                  <a:lnTo>
                    <a:pt x="266045" y="23573"/>
                  </a:lnTo>
                  <a:lnTo>
                    <a:pt x="287227" y="72252"/>
                  </a:lnTo>
                  <a:lnTo>
                    <a:pt x="294472" y="123459"/>
                  </a:lnTo>
                  <a:lnTo>
                    <a:pt x="302835" y="185567"/>
                  </a:lnTo>
                  <a:lnTo>
                    <a:pt x="304834" y="243242"/>
                  </a:lnTo>
                  <a:lnTo>
                    <a:pt x="312464" y="300864"/>
                  </a:lnTo>
                  <a:lnTo>
                    <a:pt x="316020" y="350266"/>
                  </a:lnTo>
                  <a:lnTo>
                    <a:pt x="322793" y="400779"/>
                  </a:lnTo>
                  <a:lnTo>
                    <a:pt x="328793" y="460361"/>
                  </a:lnTo>
                  <a:lnTo>
                    <a:pt x="340897" y="517191"/>
                  </a:lnTo>
                  <a:lnTo>
                    <a:pt x="354912" y="579192"/>
                  </a:lnTo>
                  <a:lnTo>
                    <a:pt x="362954" y="633600"/>
                  </a:lnTo>
                  <a:lnTo>
                    <a:pt x="384434" y="695084"/>
                  </a:lnTo>
                  <a:lnTo>
                    <a:pt x="386109" y="720740"/>
                  </a:lnTo>
                  <a:lnTo>
                    <a:pt x="382953" y="743840"/>
                  </a:lnTo>
                  <a:lnTo>
                    <a:pt x="376965" y="753744"/>
                  </a:lnTo>
                  <a:lnTo>
                    <a:pt x="357832" y="770987"/>
                  </a:lnTo>
                  <a:lnTo>
                    <a:pt x="326343" y="788259"/>
                  </a:lnTo>
                  <a:lnTo>
                    <a:pt x="267450" y="796170"/>
                  </a:lnTo>
                  <a:lnTo>
                    <a:pt x="217934" y="797541"/>
                  </a:lnTo>
                  <a:lnTo>
                    <a:pt x="155569" y="798004"/>
                  </a:lnTo>
                  <a:lnTo>
                    <a:pt x="105285" y="798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855779" y="2597323"/>
            <a:ext cx="1091234" cy="455942"/>
            <a:chOff x="1855779" y="2597323"/>
            <a:chExt cx="1091234" cy="455942"/>
          </a:xfrm>
        </p:grpSpPr>
        <p:sp>
          <p:nvSpPr>
            <p:cNvPr id="28" name="Freeform 27"/>
            <p:cNvSpPr/>
            <p:nvPr/>
          </p:nvSpPr>
          <p:spPr>
            <a:xfrm>
              <a:off x="1855779" y="2637108"/>
              <a:ext cx="289725" cy="413406"/>
            </a:xfrm>
            <a:custGeom>
              <a:avLst/>
              <a:gdLst/>
              <a:ahLst/>
              <a:cxnLst/>
              <a:rect l="0" t="0" r="0" b="0"/>
              <a:pathLst>
                <a:path w="289725" h="413406">
                  <a:moveTo>
                    <a:pt x="28822" y="110829"/>
                  </a:moveTo>
                  <a:lnTo>
                    <a:pt x="12054" y="116419"/>
                  </a:lnTo>
                  <a:lnTo>
                    <a:pt x="9454" y="114556"/>
                  </a:lnTo>
                  <a:lnTo>
                    <a:pt x="10061" y="109804"/>
                  </a:lnTo>
                  <a:lnTo>
                    <a:pt x="32143" y="60292"/>
                  </a:lnTo>
                  <a:lnTo>
                    <a:pt x="65524" y="23369"/>
                  </a:lnTo>
                  <a:lnTo>
                    <a:pt x="83738" y="9177"/>
                  </a:lnTo>
                  <a:lnTo>
                    <a:pt x="109771" y="1310"/>
                  </a:lnTo>
                  <a:lnTo>
                    <a:pt x="154192" y="0"/>
                  </a:lnTo>
                  <a:lnTo>
                    <a:pt x="180468" y="5420"/>
                  </a:lnTo>
                  <a:lnTo>
                    <a:pt x="229653" y="34528"/>
                  </a:lnTo>
                  <a:lnTo>
                    <a:pt x="255094" y="66125"/>
                  </a:lnTo>
                  <a:lnTo>
                    <a:pt x="280338" y="129350"/>
                  </a:lnTo>
                  <a:lnTo>
                    <a:pt x="288568" y="165840"/>
                  </a:lnTo>
                  <a:lnTo>
                    <a:pt x="289724" y="179089"/>
                  </a:lnTo>
                  <a:lnTo>
                    <a:pt x="286984" y="190261"/>
                  </a:lnTo>
                  <a:lnTo>
                    <a:pt x="269871" y="219502"/>
                  </a:lnTo>
                  <a:lnTo>
                    <a:pt x="256100" y="278114"/>
                  </a:lnTo>
                  <a:lnTo>
                    <a:pt x="236162" y="331774"/>
                  </a:lnTo>
                  <a:lnTo>
                    <a:pt x="222748" y="351747"/>
                  </a:lnTo>
                  <a:lnTo>
                    <a:pt x="181005" y="390964"/>
                  </a:lnTo>
                  <a:lnTo>
                    <a:pt x="147872" y="406872"/>
                  </a:lnTo>
                  <a:lnTo>
                    <a:pt x="108420" y="413405"/>
                  </a:lnTo>
                  <a:lnTo>
                    <a:pt x="72683" y="409752"/>
                  </a:lnTo>
                  <a:lnTo>
                    <a:pt x="53775" y="401221"/>
                  </a:lnTo>
                  <a:lnTo>
                    <a:pt x="37572" y="388461"/>
                  </a:lnTo>
                  <a:lnTo>
                    <a:pt x="16466" y="361547"/>
                  </a:lnTo>
                  <a:lnTo>
                    <a:pt x="3454" y="330175"/>
                  </a:lnTo>
                  <a:lnTo>
                    <a:pt x="0" y="305023"/>
                  </a:lnTo>
                  <a:lnTo>
                    <a:pt x="2588" y="294104"/>
                  </a:lnTo>
                  <a:lnTo>
                    <a:pt x="14823" y="275733"/>
                  </a:lnTo>
                  <a:lnTo>
                    <a:pt x="41441" y="257826"/>
                  </a:lnTo>
                  <a:lnTo>
                    <a:pt x="77144" y="250700"/>
                  </a:lnTo>
                  <a:lnTo>
                    <a:pt x="136657" y="259548"/>
                  </a:lnTo>
                  <a:lnTo>
                    <a:pt x="173857" y="272267"/>
                  </a:lnTo>
                  <a:lnTo>
                    <a:pt x="228552" y="305484"/>
                  </a:lnTo>
                  <a:lnTo>
                    <a:pt x="270977" y="342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86591" y="2821637"/>
              <a:ext cx="34964" cy="32732"/>
            </a:xfrm>
            <a:custGeom>
              <a:avLst/>
              <a:gdLst/>
              <a:ahLst/>
              <a:cxnLst/>
              <a:rect l="0" t="0" r="0" b="0"/>
              <a:pathLst>
                <a:path w="34964" h="32732">
                  <a:moveTo>
                    <a:pt x="34963" y="0"/>
                  </a:moveTo>
                  <a:lnTo>
                    <a:pt x="66" y="29308"/>
                  </a:lnTo>
                  <a:lnTo>
                    <a:pt x="0" y="32407"/>
                  </a:lnTo>
                  <a:lnTo>
                    <a:pt x="15524" y="32731"/>
                  </a:lnTo>
                  <a:lnTo>
                    <a:pt x="20834" y="28839"/>
                  </a:lnTo>
                  <a:lnTo>
                    <a:pt x="23204" y="22736"/>
                  </a:lnTo>
                  <a:lnTo>
                    <a:pt x="23888" y="12444"/>
                  </a:lnTo>
                  <a:lnTo>
                    <a:pt x="24070" y="12976"/>
                  </a:lnTo>
                  <a:lnTo>
                    <a:pt x="2443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641320" y="2597323"/>
              <a:ext cx="305693" cy="455942"/>
            </a:xfrm>
            <a:custGeom>
              <a:avLst/>
              <a:gdLst/>
              <a:ahLst/>
              <a:cxnLst/>
              <a:rect l="0" t="0" r="0" b="0"/>
              <a:pathLst>
                <a:path w="305693" h="455942">
                  <a:moveTo>
                    <a:pt x="53975" y="13744"/>
                  </a:moveTo>
                  <a:lnTo>
                    <a:pt x="4477" y="72307"/>
                  </a:lnTo>
                  <a:lnTo>
                    <a:pt x="1089" y="73843"/>
                  </a:lnTo>
                  <a:lnTo>
                    <a:pt x="0" y="71358"/>
                  </a:lnTo>
                  <a:lnTo>
                    <a:pt x="444" y="66191"/>
                  </a:lnTo>
                  <a:lnTo>
                    <a:pt x="12248" y="42152"/>
                  </a:lnTo>
                  <a:lnTo>
                    <a:pt x="36152" y="18392"/>
                  </a:lnTo>
                  <a:lnTo>
                    <a:pt x="65462" y="2123"/>
                  </a:lnTo>
                  <a:lnTo>
                    <a:pt x="89106" y="0"/>
                  </a:lnTo>
                  <a:lnTo>
                    <a:pt x="112873" y="4126"/>
                  </a:lnTo>
                  <a:lnTo>
                    <a:pt x="139406" y="19603"/>
                  </a:lnTo>
                  <a:lnTo>
                    <a:pt x="154725" y="32336"/>
                  </a:lnTo>
                  <a:lnTo>
                    <a:pt x="163094" y="52033"/>
                  </a:lnTo>
                  <a:lnTo>
                    <a:pt x="165643" y="76385"/>
                  </a:lnTo>
                  <a:lnTo>
                    <a:pt x="162877" y="102805"/>
                  </a:lnTo>
                  <a:lnTo>
                    <a:pt x="154628" y="123907"/>
                  </a:lnTo>
                  <a:lnTo>
                    <a:pt x="130269" y="156517"/>
                  </a:lnTo>
                  <a:lnTo>
                    <a:pt x="129404" y="160399"/>
                  </a:lnTo>
                  <a:lnTo>
                    <a:pt x="132337" y="161817"/>
                  </a:lnTo>
                  <a:lnTo>
                    <a:pt x="153233" y="158223"/>
                  </a:lnTo>
                  <a:lnTo>
                    <a:pt x="162261" y="155687"/>
                  </a:lnTo>
                  <a:lnTo>
                    <a:pt x="197324" y="157707"/>
                  </a:lnTo>
                  <a:lnTo>
                    <a:pt x="231759" y="171303"/>
                  </a:lnTo>
                  <a:lnTo>
                    <a:pt x="281371" y="210552"/>
                  </a:lnTo>
                  <a:lnTo>
                    <a:pt x="302936" y="237004"/>
                  </a:lnTo>
                  <a:lnTo>
                    <a:pt x="305347" y="246812"/>
                  </a:lnTo>
                  <a:lnTo>
                    <a:pt x="301764" y="287769"/>
                  </a:lnTo>
                  <a:lnTo>
                    <a:pt x="305692" y="335244"/>
                  </a:lnTo>
                  <a:lnTo>
                    <a:pt x="300783" y="370266"/>
                  </a:lnTo>
                  <a:lnTo>
                    <a:pt x="295723" y="378937"/>
                  </a:lnTo>
                  <a:lnTo>
                    <a:pt x="252576" y="411038"/>
                  </a:lnTo>
                  <a:lnTo>
                    <a:pt x="190719" y="437840"/>
                  </a:lnTo>
                  <a:lnTo>
                    <a:pt x="148731" y="4559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2401169" y="3495461"/>
            <a:ext cx="285964" cy="430428"/>
          </a:xfrm>
          <a:custGeom>
            <a:avLst/>
            <a:gdLst/>
            <a:ahLst/>
            <a:cxnLst/>
            <a:rect l="0" t="0" r="0" b="0"/>
            <a:pathLst>
              <a:path w="285964" h="430428">
                <a:moveTo>
                  <a:pt x="167784" y="0"/>
                </a:moveTo>
                <a:lnTo>
                  <a:pt x="109167" y="20243"/>
                </a:lnTo>
                <a:lnTo>
                  <a:pt x="79966" y="44992"/>
                </a:lnTo>
                <a:lnTo>
                  <a:pt x="41894" y="106588"/>
                </a:lnTo>
                <a:lnTo>
                  <a:pt x="19044" y="161694"/>
                </a:lnTo>
                <a:lnTo>
                  <a:pt x="2733" y="223327"/>
                </a:lnTo>
                <a:lnTo>
                  <a:pt x="0" y="277691"/>
                </a:lnTo>
                <a:lnTo>
                  <a:pt x="5117" y="313906"/>
                </a:lnTo>
                <a:lnTo>
                  <a:pt x="19630" y="352452"/>
                </a:lnTo>
                <a:lnTo>
                  <a:pt x="44338" y="382330"/>
                </a:lnTo>
                <a:lnTo>
                  <a:pt x="102799" y="417531"/>
                </a:lnTo>
                <a:lnTo>
                  <a:pt x="126034" y="425385"/>
                </a:lnTo>
                <a:lnTo>
                  <a:pt x="179077" y="430427"/>
                </a:lnTo>
                <a:lnTo>
                  <a:pt x="205559" y="428777"/>
                </a:lnTo>
                <a:lnTo>
                  <a:pt x="229026" y="420244"/>
                </a:lnTo>
                <a:lnTo>
                  <a:pt x="261969" y="396698"/>
                </a:lnTo>
                <a:lnTo>
                  <a:pt x="282778" y="367495"/>
                </a:lnTo>
                <a:lnTo>
                  <a:pt x="285963" y="343875"/>
                </a:lnTo>
                <a:lnTo>
                  <a:pt x="282309" y="318949"/>
                </a:lnTo>
                <a:lnTo>
                  <a:pt x="267098" y="286356"/>
                </a:lnTo>
                <a:lnTo>
                  <a:pt x="254428" y="269209"/>
                </a:lnTo>
                <a:lnTo>
                  <a:pt x="228551" y="251991"/>
                </a:lnTo>
                <a:lnTo>
                  <a:pt x="205710" y="249646"/>
                </a:lnTo>
                <a:lnTo>
                  <a:pt x="158508" y="257673"/>
                </a:lnTo>
                <a:lnTo>
                  <a:pt x="99564" y="282269"/>
                </a:lnTo>
                <a:lnTo>
                  <a:pt x="73028" y="29479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4600953" y="189512"/>
            <a:ext cx="300856" cy="5043152"/>
          </a:xfrm>
          <a:custGeom>
            <a:avLst/>
            <a:gdLst/>
            <a:ahLst/>
            <a:cxnLst/>
            <a:rect l="0" t="0" r="0" b="0"/>
            <a:pathLst>
              <a:path w="300856" h="5043152">
                <a:moveTo>
                  <a:pt x="242156" y="0"/>
                </a:moveTo>
                <a:lnTo>
                  <a:pt x="233091" y="58617"/>
                </a:lnTo>
                <a:lnTo>
                  <a:pt x="232060" y="110175"/>
                </a:lnTo>
                <a:lnTo>
                  <a:pt x="234939" y="152692"/>
                </a:lnTo>
                <a:lnTo>
                  <a:pt x="238948" y="196545"/>
                </a:lnTo>
                <a:lnTo>
                  <a:pt x="242375" y="252948"/>
                </a:lnTo>
                <a:lnTo>
                  <a:pt x="249110" y="300986"/>
                </a:lnTo>
                <a:lnTo>
                  <a:pt x="252795" y="351744"/>
                </a:lnTo>
                <a:lnTo>
                  <a:pt x="259606" y="404998"/>
                </a:lnTo>
                <a:lnTo>
                  <a:pt x="263314" y="463541"/>
                </a:lnTo>
                <a:lnTo>
                  <a:pt x="270131" y="520791"/>
                </a:lnTo>
                <a:lnTo>
                  <a:pt x="272137" y="565255"/>
                </a:lnTo>
                <a:lnTo>
                  <a:pt x="273028" y="609194"/>
                </a:lnTo>
                <a:lnTo>
                  <a:pt x="274594" y="653288"/>
                </a:lnTo>
                <a:lnTo>
                  <a:pt x="279189" y="700182"/>
                </a:lnTo>
                <a:lnTo>
                  <a:pt x="282012" y="745200"/>
                </a:lnTo>
                <a:lnTo>
                  <a:pt x="284436" y="789775"/>
                </a:lnTo>
                <a:lnTo>
                  <a:pt x="289413" y="836882"/>
                </a:lnTo>
                <a:lnTo>
                  <a:pt x="292405" y="881995"/>
                </a:lnTo>
                <a:lnTo>
                  <a:pt x="293734" y="926612"/>
                </a:lnTo>
                <a:lnTo>
                  <a:pt x="294325" y="973738"/>
                </a:lnTo>
                <a:lnTo>
                  <a:pt x="294588" y="1021978"/>
                </a:lnTo>
                <a:lnTo>
                  <a:pt x="294705" y="1070715"/>
                </a:lnTo>
                <a:lnTo>
                  <a:pt x="294757" y="1119672"/>
                </a:lnTo>
                <a:lnTo>
                  <a:pt x="297899" y="1168726"/>
                </a:lnTo>
                <a:lnTo>
                  <a:pt x="300855" y="1218994"/>
                </a:lnTo>
                <a:lnTo>
                  <a:pt x="298270" y="1272531"/>
                </a:lnTo>
                <a:lnTo>
                  <a:pt x="296341" y="1324401"/>
                </a:lnTo>
                <a:lnTo>
                  <a:pt x="295484" y="1375921"/>
                </a:lnTo>
                <a:lnTo>
                  <a:pt x="295103" y="1430014"/>
                </a:lnTo>
                <a:lnTo>
                  <a:pt x="294933" y="1485251"/>
                </a:lnTo>
                <a:lnTo>
                  <a:pt x="293688" y="1540996"/>
                </a:lnTo>
                <a:lnTo>
                  <a:pt x="289236" y="1596967"/>
                </a:lnTo>
                <a:lnTo>
                  <a:pt x="286477" y="1653039"/>
                </a:lnTo>
                <a:lnTo>
                  <a:pt x="284081" y="1709155"/>
                </a:lnTo>
                <a:lnTo>
                  <a:pt x="279116" y="1765291"/>
                </a:lnTo>
                <a:lnTo>
                  <a:pt x="276130" y="1824556"/>
                </a:lnTo>
                <a:lnTo>
                  <a:pt x="273633" y="1884821"/>
                </a:lnTo>
                <a:lnTo>
                  <a:pt x="268624" y="1942801"/>
                </a:lnTo>
                <a:lnTo>
                  <a:pt x="262498" y="2002885"/>
                </a:lnTo>
                <a:lnTo>
                  <a:pt x="255876" y="2064684"/>
                </a:lnTo>
                <a:lnTo>
                  <a:pt x="249033" y="2127245"/>
                </a:lnTo>
                <a:lnTo>
                  <a:pt x="242093" y="2190145"/>
                </a:lnTo>
                <a:lnTo>
                  <a:pt x="235109" y="2253195"/>
                </a:lnTo>
                <a:lnTo>
                  <a:pt x="228105" y="2316313"/>
                </a:lnTo>
                <a:lnTo>
                  <a:pt x="224213" y="2379460"/>
                </a:lnTo>
                <a:lnTo>
                  <a:pt x="221313" y="2442620"/>
                </a:lnTo>
                <a:lnTo>
                  <a:pt x="216125" y="2505787"/>
                </a:lnTo>
                <a:lnTo>
                  <a:pt x="213103" y="2538541"/>
                </a:lnTo>
                <a:lnTo>
                  <a:pt x="209919" y="2572075"/>
                </a:lnTo>
                <a:lnTo>
                  <a:pt x="206626" y="2606130"/>
                </a:lnTo>
                <a:lnTo>
                  <a:pt x="203262" y="2640531"/>
                </a:lnTo>
                <a:lnTo>
                  <a:pt x="199849" y="2675164"/>
                </a:lnTo>
                <a:lnTo>
                  <a:pt x="196404" y="2709950"/>
                </a:lnTo>
                <a:lnTo>
                  <a:pt x="192937" y="2743670"/>
                </a:lnTo>
                <a:lnTo>
                  <a:pt x="189456" y="2776678"/>
                </a:lnTo>
                <a:lnTo>
                  <a:pt x="185966" y="2809212"/>
                </a:lnTo>
                <a:lnTo>
                  <a:pt x="182468" y="2842600"/>
                </a:lnTo>
                <a:lnTo>
                  <a:pt x="178968" y="2876557"/>
                </a:lnTo>
                <a:lnTo>
                  <a:pt x="175464" y="2910893"/>
                </a:lnTo>
                <a:lnTo>
                  <a:pt x="171958" y="2945482"/>
                </a:lnTo>
                <a:lnTo>
                  <a:pt x="168451" y="2980240"/>
                </a:lnTo>
                <a:lnTo>
                  <a:pt x="164943" y="3015110"/>
                </a:lnTo>
                <a:lnTo>
                  <a:pt x="161434" y="3051225"/>
                </a:lnTo>
                <a:lnTo>
                  <a:pt x="157926" y="3088170"/>
                </a:lnTo>
                <a:lnTo>
                  <a:pt x="154417" y="3125668"/>
                </a:lnTo>
                <a:lnTo>
                  <a:pt x="150908" y="3163535"/>
                </a:lnTo>
                <a:lnTo>
                  <a:pt x="147399" y="3201648"/>
                </a:lnTo>
                <a:lnTo>
                  <a:pt x="143889" y="3239924"/>
                </a:lnTo>
                <a:lnTo>
                  <a:pt x="140380" y="3278310"/>
                </a:lnTo>
                <a:lnTo>
                  <a:pt x="136870" y="3316769"/>
                </a:lnTo>
                <a:lnTo>
                  <a:pt x="133361" y="3355276"/>
                </a:lnTo>
                <a:lnTo>
                  <a:pt x="129852" y="3392646"/>
                </a:lnTo>
                <a:lnTo>
                  <a:pt x="126342" y="3429258"/>
                </a:lnTo>
                <a:lnTo>
                  <a:pt x="122833" y="3465364"/>
                </a:lnTo>
                <a:lnTo>
                  <a:pt x="119323" y="3502302"/>
                </a:lnTo>
                <a:lnTo>
                  <a:pt x="115814" y="3539797"/>
                </a:lnTo>
                <a:lnTo>
                  <a:pt x="112304" y="3577661"/>
                </a:lnTo>
                <a:lnTo>
                  <a:pt x="108795" y="3614602"/>
                </a:lnTo>
                <a:lnTo>
                  <a:pt x="105285" y="3650928"/>
                </a:lnTo>
                <a:lnTo>
                  <a:pt x="101775" y="3686844"/>
                </a:lnTo>
                <a:lnTo>
                  <a:pt x="98266" y="3723655"/>
                </a:lnTo>
                <a:lnTo>
                  <a:pt x="94756" y="3761064"/>
                </a:lnTo>
                <a:lnTo>
                  <a:pt x="91247" y="3798872"/>
                </a:lnTo>
                <a:lnTo>
                  <a:pt x="87737" y="3835776"/>
                </a:lnTo>
                <a:lnTo>
                  <a:pt x="84228" y="3872076"/>
                </a:lnTo>
                <a:lnTo>
                  <a:pt x="80718" y="3907975"/>
                </a:lnTo>
                <a:lnTo>
                  <a:pt x="77209" y="3943606"/>
                </a:lnTo>
                <a:lnTo>
                  <a:pt x="73700" y="3979058"/>
                </a:lnTo>
                <a:lnTo>
                  <a:pt x="70190" y="4014391"/>
                </a:lnTo>
                <a:lnTo>
                  <a:pt x="66681" y="4050815"/>
                </a:lnTo>
                <a:lnTo>
                  <a:pt x="63171" y="4087966"/>
                </a:lnTo>
                <a:lnTo>
                  <a:pt x="59662" y="4125601"/>
                </a:lnTo>
                <a:lnTo>
                  <a:pt x="56152" y="4162389"/>
                </a:lnTo>
                <a:lnTo>
                  <a:pt x="52643" y="4198613"/>
                </a:lnTo>
                <a:lnTo>
                  <a:pt x="49133" y="4234461"/>
                </a:lnTo>
                <a:lnTo>
                  <a:pt x="45623" y="4271228"/>
                </a:lnTo>
                <a:lnTo>
                  <a:pt x="42114" y="4308607"/>
                </a:lnTo>
                <a:lnTo>
                  <a:pt x="38604" y="4346394"/>
                </a:lnTo>
                <a:lnTo>
                  <a:pt x="36265" y="4384454"/>
                </a:lnTo>
                <a:lnTo>
                  <a:pt x="34705" y="4422696"/>
                </a:lnTo>
                <a:lnTo>
                  <a:pt x="33665" y="4461058"/>
                </a:lnTo>
                <a:lnTo>
                  <a:pt x="32972" y="4499501"/>
                </a:lnTo>
                <a:lnTo>
                  <a:pt x="32510" y="4537999"/>
                </a:lnTo>
                <a:lnTo>
                  <a:pt x="32202" y="4576531"/>
                </a:lnTo>
                <a:lnTo>
                  <a:pt x="30827" y="4616258"/>
                </a:lnTo>
                <a:lnTo>
                  <a:pt x="28740" y="4656780"/>
                </a:lnTo>
                <a:lnTo>
                  <a:pt x="26179" y="4697833"/>
                </a:lnTo>
                <a:lnTo>
                  <a:pt x="23302" y="4738069"/>
                </a:lnTo>
                <a:lnTo>
                  <a:pt x="20214" y="4777762"/>
                </a:lnTo>
                <a:lnTo>
                  <a:pt x="16986" y="4817092"/>
                </a:lnTo>
                <a:lnTo>
                  <a:pt x="13663" y="4859690"/>
                </a:lnTo>
                <a:lnTo>
                  <a:pt x="10279" y="4904466"/>
                </a:lnTo>
                <a:lnTo>
                  <a:pt x="6852" y="4950694"/>
                </a:lnTo>
                <a:lnTo>
                  <a:pt x="3046" y="5002059"/>
                </a:lnTo>
                <a:lnTo>
                  <a:pt x="0" y="504315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5706445" y="522439"/>
            <a:ext cx="1937245" cy="909437"/>
            <a:chOff x="5706445" y="522439"/>
            <a:chExt cx="1937245" cy="909437"/>
          </a:xfrm>
        </p:grpSpPr>
        <p:sp>
          <p:nvSpPr>
            <p:cNvPr id="34" name="Freeform 33"/>
            <p:cNvSpPr/>
            <p:nvPr/>
          </p:nvSpPr>
          <p:spPr>
            <a:xfrm>
              <a:off x="5706445" y="789637"/>
              <a:ext cx="105286" cy="642239"/>
            </a:xfrm>
            <a:custGeom>
              <a:avLst/>
              <a:gdLst/>
              <a:ahLst/>
              <a:cxnLst/>
              <a:rect l="0" t="0" r="0" b="0"/>
              <a:pathLst>
                <a:path w="105286" h="642239">
                  <a:moveTo>
                    <a:pt x="0" y="0"/>
                  </a:moveTo>
                  <a:lnTo>
                    <a:pt x="11453" y="57264"/>
                  </a:lnTo>
                  <a:lnTo>
                    <a:pt x="24749" y="118156"/>
                  </a:lnTo>
                  <a:lnTo>
                    <a:pt x="35149" y="166680"/>
                  </a:lnTo>
                  <a:lnTo>
                    <a:pt x="47974" y="227073"/>
                  </a:lnTo>
                  <a:lnTo>
                    <a:pt x="54840" y="287183"/>
                  </a:lnTo>
                  <a:lnTo>
                    <a:pt x="61526" y="349445"/>
                  </a:lnTo>
                  <a:lnTo>
                    <a:pt x="64016" y="406805"/>
                  </a:lnTo>
                  <a:lnTo>
                    <a:pt x="71440" y="463195"/>
                  </a:lnTo>
                  <a:lnTo>
                    <a:pt x="81808" y="526200"/>
                  </a:lnTo>
                  <a:lnTo>
                    <a:pt x="94972" y="579716"/>
                  </a:lnTo>
                  <a:lnTo>
                    <a:pt x="105285" y="642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53927" y="1031792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16789" y="55045"/>
                  </a:lnTo>
                  <a:lnTo>
                    <a:pt x="20214" y="106453"/>
                  </a:lnTo>
                  <a:lnTo>
                    <a:pt x="20891" y="161668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80228" y="1105492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1952" y="0"/>
                  </a:lnTo>
                  <a:lnTo>
                    <a:pt x="90543" y="1170"/>
                  </a:lnTo>
                  <a:lnTo>
                    <a:pt x="3525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96557" y="547481"/>
              <a:ext cx="10097" cy="252685"/>
            </a:xfrm>
            <a:custGeom>
              <a:avLst/>
              <a:gdLst/>
              <a:ahLst/>
              <a:cxnLst/>
              <a:rect l="0" t="0" r="0" b="0"/>
              <a:pathLst>
                <a:path w="10097" h="252685">
                  <a:moveTo>
                    <a:pt x="10096" y="0"/>
                  </a:moveTo>
                  <a:lnTo>
                    <a:pt x="1762" y="48931"/>
                  </a:lnTo>
                  <a:lnTo>
                    <a:pt x="0" y="108062"/>
                  </a:lnTo>
                  <a:lnTo>
                    <a:pt x="6888" y="165972"/>
                  </a:lnTo>
                  <a:lnTo>
                    <a:pt x="9463" y="223164"/>
                  </a:lnTo>
                  <a:lnTo>
                    <a:pt x="1009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19589" y="568538"/>
              <a:ext cx="263337" cy="228455"/>
            </a:xfrm>
            <a:custGeom>
              <a:avLst/>
              <a:gdLst/>
              <a:ahLst/>
              <a:cxnLst/>
              <a:rect l="0" t="0" r="0" b="0"/>
              <a:pathLst>
                <a:path w="263337" h="228455">
                  <a:moveTo>
                    <a:pt x="150276" y="0"/>
                  </a:moveTo>
                  <a:lnTo>
                    <a:pt x="88018" y="19129"/>
                  </a:lnTo>
                  <a:lnTo>
                    <a:pt x="49083" y="49804"/>
                  </a:lnTo>
                  <a:lnTo>
                    <a:pt x="21710" y="85747"/>
                  </a:lnTo>
                  <a:lnTo>
                    <a:pt x="0" y="137071"/>
                  </a:lnTo>
                  <a:lnTo>
                    <a:pt x="1988" y="161136"/>
                  </a:lnTo>
                  <a:lnTo>
                    <a:pt x="10671" y="185090"/>
                  </a:lnTo>
                  <a:lnTo>
                    <a:pt x="22329" y="203535"/>
                  </a:lnTo>
                  <a:lnTo>
                    <a:pt x="38428" y="216412"/>
                  </a:lnTo>
                  <a:lnTo>
                    <a:pt x="58452" y="224865"/>
                  </a:lnTo>
                  <a:lnTo>
                    <a:pt x="96033" y="228454"/>
                  </a:lnTo>
                  <a:lnTo>
                    <a:pt x="158976" y="216709"/>
                  </a:lnTo>
                  <a:lnTo>
                    <a:pt x="201387" y="202208"/>
                  </a:lnTo>
                  <a:lnTo>
                    <a:pt x="225991" y="183396"/>
                  </a:lnTo>
                  <a:lnTo>
                    <a:pt x="246930" y="156115"/>
                  </a:lnTo>
                  <a:lnTo>
                    <a:pt x="256794" y="136065"/>
                  </a:lnTo>
                  <a:lnTo>
                    <a:pt x="263336" y="93868"/>
                  </a:lnTo>
                  <a:lnTo>
                    <a:pt x="258627" y="67456"/>
                  </a:lnTo>
                  <a:lnTo>
                    <a:pt x="247565" y="45188"/>
                  </a:lnTo>
                  <a:lnTo>
                    <a:pt x="230950" y="27493"/>
                  </a:lnTo>
                  <a:lnTo>
                    <a:pt x="1818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85720" y="663295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57279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12062" y="522439"/>
              <a:ext cx="182270" cy="270290"/>
            </a:xfrm>
            <a:custGeom>
              <a:avLst/>
              <a:gdLst/>
              <a:ahLst/>
              <a:cxnLst/>
              <a:rect l="0" t="0" r="0" b="0"/>
              <a:pathLst>
                <a:path w="182270" h="270290">
                  <a:moveTo>
                    <a:pt x="0" y="46099"/>
                  </a:moveTo>
                  <a:lnTo>
                    <a:pt x="5589" y="29332"/>
                  </a:lnTo>
                  <a:lnTo>
                    <a:pt x="17692" y="17980"/>
                  </a:lnTo>
                  <a:lnTo>
                    <a:pt x="54057" y="1161"/>
                  </a:lnTo>
                  <a:lnTo>
                    <a:pt x="74329" y="0"/>
                  </a:lnTo>
                  <a:lnTo>
                    <a:pt x="95036" y="4554"/>
                  </a:lnTo>
                  <a:lnTo>
                    <a:pt x="125255" y="20272"/>
                  </a:lnTo>
                  <a:lnTo>
                    <a:pt x="141846" y="33061"/>
                  </a:lnTo>
                  <a:lnTo>
                    <a:pt x="170392" y="75976"/>
                  </a:lnTo>
                  <a:lnTo>
                    <a:pt x="180235" y="97982"/>
                  </a:lnTo>
                  <a:lnTo>
                    <a:pt x="182269" y="119461"/>
                  </a:lnTo>
                  <a:lnTo>
                    <a:pt x="167820" y="182940"/>
                  </a:lnTo>
                  <a:lnTo>
                    <a:pt x="148703" y="225078"/>
                  </a:lnTo>
                  <a:lnTo>
                    <a:pt x="123609" y="251078"/>
                  </a:lnTo>
                  <a:lnTo>
                    <a:pt x="93947" y="268011"/>
                  </a:lnTo>
                  <a:lnTo>
                    <a:pt x="70220" y="270289"/>
                  </a:lnTo>
                  <a:lnTo>
                    <a:pt x="22450" y="262219"/>
                  </a:lnTo>
                  <a:lnTo>
                    <a:pt x="16136" y="256860"/>
                  </a:lnTo>
                  <a:lnTo>
                    <a:pt x="13097" y="249777"/>
                  </a:lnTo>
                  <a:lnTo>
                    <a:pt x="12241" y="241546"/>
                  </a:lnTo>
                  <a:lnTo>
                    <a:pt x="15179" y="234889"/>
                  </a:lnTo>
                  <a:lnTo>
                    <a:pt x="27804" y="224372"/>
                  </a:lnTo>
                  <a:lnTo>
                    <a:pt x="60231" y="217464"/>
                  </a:lnTo>
                  <a:lnTo>
                    <a:pt x="110770" y="223535"/>
                  </a:lnTo>
                  <a:lnTo>
                    <a:pt x="147399" y="235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43482" y="915979"/>
              <a:ext cx="1000208" cy="31586"/>
            </a:xfrm>
            <a:custGeom>
              <a:avLst/>
              <a:gdLst/>
              <a:ahLst/>
              <a:cxnLst/>
              <a:rect l="0" t="0" r="0" b="0"/>
              <a:pathLst>
                <a:path w="1000208" h="31586">
                  <a:moveTo>
                    <a:pt x="1000207" y="0"/>
                  </a:moveTo>
                  <a:lnTo>
                    <a:pt x="946062" y="8333"/>
                  </a:lnTo>
                  <a:lnTo>
                    <a:pt x="891116" y="10095"/>
                  </a:lnTo>
                  <a:lnTo>
                    <a:pt x="834032" y="10443"/>
                  </a:lnTo>
                  <a:lnTo>
                    <a:pt x="770763" y="13631"/>
                  </a:lnTo>
                  <a:lnTo>
                    <a:pt x="707270" y="19590"/>
                  </a:lnTo>
                  <a:lnTo>
                    <a:pt x="655787" y="20622"/>
                  </a:lnTo>
                  <a:lnTo>
                    <a:pt x="593225" y="20971"/>
                  </a:lnTo>
                  <a:lnTo>
                    <a:pt x="542968" y="21031"/>
                  </a:lnTo>
                  <a:lnTo>
                    <a:pt x="492202" y="21049"/>
                  </a:lnTo>
                  <a:lnTo>
                    <a:pt x="432534" y="24175"/>
                  </a:lnTo>
                  <a:lnTo>
                    <a:pt x="375687" y="30122"/>
                  </a:lnTo>
                  <a:lnTo>
                    <a:pt x="319398" y="31296"/>
                  </a:lnTo>
                  <a:lnTo>
                    <a:pt x="260099" y="31528"/>
                  </a:lnTo>
                  <a:lnTo>
                    <a:pt x="197997" y="31574"/>
                  </a:lnTo>
                  <a:lnTo>
                    <a:pt x="134867" y="23251"/>
                  </a:lnTo>
                  <a:lnTo>
                    <a:pt x="80323" y="21490"/>
                  </a:lnTo>
                  <a:lnTo>
                    <a:pt x="19835" y="294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69602" y="1094963"/>
              <a:ext cx="16119" cy="294799"/>
            </a:xfrm>
            <a:custGeom>
              <a:avLst/>
              <a:gdLst/>
              <a:ahLst/>
              <a:cxnLst/>
              <a:rect l="0" t="0" r="0" b="0"/>
              <a:pathLst>
                <a:path w="16119" h="294799">
                  <a:moveTo>
                    <a:pt x="5590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8251" y="126209"/>
                  </a:lnTo>
                  <a:lnTo>
                    <a:pt x="14564" y="182468"/>
                  </a:lnTo>
                  <a:lnTo>
                    <a:pt x="15811" y="244707"/>
                  </a:lnTo>
                  <a:lnTo>
                    <a:pt x="1611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68211" y="1116020"/>
              <a:ext cx="228039" cy="159991"/>
            </a:xfrm>
            <a:custGeom>
              <a:avLst/>
              <a:gdLst/>
              <a:ahLst/>
              <a:cxnLst/>
              <a:rect l="0" t="0" r="0" b="0"/>
              <a:pathLst>
                <a:path w="228039" h="159991">
                  <a:moveTo>
                    <a:pt x="228038" y="105285"/>
                  </a:moveTo>
                  <a:lnTo>
                    <a:pt x="165945" y="110874"/>
                  </a:lnTo>
                  <a:lnTo>
                    <a:pt x="104033" y="126616"/>
                  </a:lnTo>
                  <a:lnTo>
                    <a:pt x="82847" y="134653"/>
                  </a:lnTo>
                  <a:lnTo>
                    <a:pt x="31609" y="159990"/>
                  </a:lnTo>
                  <a:lnTo>
                    <a:pt x="22215" y="159302"/>
                  </a:lnTo>
                  <a:lnTo>
                    <a:pt x="14783" y="155335"/>
                  </a:lnTo>
                  <a:lnTo>
                    <a:pt x="8660" y="149180"/>
                  </a:lnTo>
                  <a:lnTo>
                    <a:pt x="1855" y="129863"/>
                  </a:lnTo>
                  <a:lnTo>
                    <a:pt x="0" y="105680"/>
                  </a:lnTo>
                  <a:lnTo>
                    <a:pt x="5222" y="52028"/>
                  </a:lnTo>
                  <a:lnTo>
                    <a:pt x="69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7506819" y="463253"/>
            <a:ext cx="192825" cy="347442"/>
          </a:xfrm>
          <a:custGeom>
            <a:avLst/>
            <a:gdLst/>
            <a:ahLst/>
            <a:cxnLst/>
            <a:rect l="0" t="0" r="0" b="0"/>
            <a:pathLst>
              <a:path w="192825" h="347442">
                <a:moveTo>
                  <a:pt x="0" y="0"/>
                </a:moveTo>
                <a:lnTo>
                  <a:pt x="53874" y="28681"/>
                </a:lnTo>
                <a:lnTo>
                  <a:pt x="114751" y="67042"/>
                </a:lnTo>
                <a:lnTo>
                  <a:pt x="153815" y="101823"/>
                </a:lnTo>
                <a:lnTo>
                  <a:pt x="173969" y="145502"/>
                </a:lnTo>
                <a:lnTo>
                  <a:pt x="192824" y="199792"/>
                </a:lnTo>
                <a:lnTo>
                  <a:pt x="192313" y="237143"/>
                </a:lnTo>
                <a:lnTo>
                  <a:pt x="184754" y="272256"/>
                </a:lnTo>
                <a:lnTo>
                  <a:pt x="169515" y="299298"/>
                </a:lnTo>
                <a:lnTo>
                  <a:pt x="126342" y="3474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6533941" y="452725"/>
            <a:ext cx="913175" cy="1031794"/>
            <a:chOff x="6533941" y="452725"/>
            <a:chExt cx="913175" cy="1031794"/>
          </a:xfrm>
        </p:grpSpPr>
        <p:sp>
          <p:nvSpPr>
            <p:cNvPr id="46" name="Freeform 45"/>
            <p:cNvSpPr/>
            <p:nvPr/>
          </p:nvSpPr>
          <p:spPr>
            <a:xfrm>
              <a:off x="6533941" y="452725"/>
              <a:ext cx="99013" cy="357970"/>
            </a:xfrm>
            <a:custGeom>
              <a:avLst/>
              <a:gdLst/>
              <a:ahLst/>
              <a:cxnLst/>
              <a:rect l="0" t="0" r="0" b="0"/>
              <a:pathLst>
                <a:path w="99013" h="357970">
                  <a:moveTo>
                    <a:pt x="46370" y="0"/>
                  </a:moveTo>
                  <a:lnTo>
                    <a:pt x="18859" y="53875"/>
                  </a:lnTo>
                  <a:lnTo>
                    <a:pt x="821" y="105447"/>
                  </a:lnTo>
                  <a:lnTo>
                    <a:pt x="0" y="126414"/>
                  </a:lnTo>
                  <a:lnTo>
                    <a:pt x="3695" y="187399"/>
                  </a:lnTo>
                  <a:lnTo>
                    <a:pt x="9771" y="250788"/>
                  </a:lnTo>
                  <a:lnTo>
                    <a:pt x="24478" y="278118"/>
                  </a:lnTo>
                  <a:lnTo>
                    <a:pt x="71093" y="335804"/>
                  </a:lnTo>
                  <a:lnTo>
                    <a:pt x="9901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338362" y="1021264"/>
              <a:ext cx="108754" cy="400084"/>
            </a:xfrm>
            <a:custGeom>
              <a:avLst/>
              <a:gdLst/>
              <a:ahLst/>
              <a:cxnLst/>
              <a:rect l="0" t="0" r="0" b="0"/>
              <a:pathLst>
                <a:path w="108754" h="400084">
                  <a:moveTo>
                    <a:pt x="0" y="0"/>
                  </a:moveTo>
                  <a:lnTo>
                    <a:pt x="34747" y="53875"/>
                  </a:lnTo>
                  <a:lnTo>
                    <a:pt x="66559" y="108686"/>
                  </a:lnTo>
                  <a:lnTo>
                    <a:pt x="90929" y="168754"/>
                  </a:lnTo>
                  <a:lnTo>
                    <a:pt x="108753" y="221138"/>
                  </a:lnTo>
                  <a:lnTo>
                    <a:pt x="108133" y="258285"/>
                  </a:lnTo>
                  <a:lnTo>
                    <a:pt x="96273" y="311589"/>
                  </a:lnTo>
                  <a:lnTo>
                    <a:pt x="65956" y="367935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865977" y="1000207"/>
              <a:ext cx="135474" cy="484312"/>
            </a:xfrm>
            <a:custGeom>
              <a:avLst/>
              <a:gdLst/>
              <a:ahLst/>
              <a:cxnLst/>
              <a:rect l="0" t="0" r="0" b="0"/>
              <a:pathLst>
                <a:path w="135474" h="484312">
                  <a:moveTo>
                    <a:pt x="103888" y="0"/>
                  </a:moveTo>
                  <a:lnTo>
                    <a:pt x="48662" y="57565"/>
                  </a:lnTo>
                  <a:lnTo>
                    <a:pt x="23559" y="116245"/>
                  </a:lnTo>
                  <a:lnTo>
                    <a:pt x="5674" y="168513"/>
                  </a:lnTo>
                  <a:lnTo>
                    <a:pt x="0" y="226222"/>
                  </a:lnTo>
                  <a:lnTo>
                    <a:pt x="1998" y="280775"/>
                  </a:lnTo>
                  <a:lnTo>
                    <a:pt x="16598" y="336452"/>
                  </a:lnTo>
                  <a:lnTo>
                    <a:pt x="39346" y="389494"/>
                  </a:lnTo>
                  <a:lnTo>
                    <a:pt x="79509" y="438066"/>
                  </a:lnTo>
                  <a:lnTo>
                    <a:pt x="135473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880216" y="1888303"/>
            <a:ext cx="1058065" cy="817521"/>
            <a:chOff x="5880216" y="1888303"/>
            <a:chExt cx="1058065" cy="817521"/>
          </a:xfrm>
        </p:grpSpPr>
        <p:sp>
          <p:nvSpPr>
            <p:cNvPr id="50" name="Freeform 49"/>
            <p:cNvSpPr/>
            <p:nvPr/>
          </p:nvSpPr>
          <p:spPr>
            <a:xfrm>
              <a:off x="5880216" y="2232041"/>
              <a:ext cx="15743" cy="452726"/>
            </a:xfrm>
            <a:custGeom>
              <a:avLst/>
              <a:gdLst/>
              <a:ahLst/>
              <a:cxnLst/>
              <a:rect l="0" t="0" r="0" b="0"/>
              <a:pathLst>
                <a:path w="15743" h="452726">
                  <a:moveTo>
                    <a:pt x="5214" y="0"/>
                  </a:moveTo>
                  <a:lnTo>
                    <a:pt x="2095" y="48931"/>
                  </a:lnTo>
                  <a:lnTo>
                    <a:pt x="0" y="96776"/>
                  </a:lnTo>
                  <a:lnTo>
                    <a:pt x="3669" y="151117"/>
                  </a:lnTo>
                  <a:lnTo>
                    <a:pt x="7875" y="211672"/>
                  </a:lnTo>
                  <a:lnTo>
                    <a:pt x="13411" y="267828"/>
                  </a:lnTo>
                  <a:lnTo>
                    <a:pt x="15052" y="320342"/>
                  </a:lnTo>
                  <a:lnTo>
                    <a:pt x="15537" y="377236"/>
                  </a:lnTo>
                  <a:lnTo>
                    <a:pt x="15681" y="421779"/>
                  </a:lnTo>
                  <a:lnTo>
                    <a:pt x="15742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253927" y="2379440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31586" y="0"/>
                  </a:moveTo>
                  <a:lnTo>
                    <a:pt x="20407" y="16768"/>
                  </a:lnTo>
                  <a:lnTo>
                    <a:pt x="8710" y="72326"/>
                  </a:lnTo>
                  <a:lnTo>
                    <a:pt x="1147" y="13105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201285" y="2421554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9525" y="3120"/>
                  </a:lnTo>
                  <a:lnTo>
                    <a:pt x="65984" y="14654"/>
                  </a:lnTo>
                  <a:lnTo>
                    <a:pt x="11924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594161" y="1888303"/>
              <a:ext cx="223954" cy="327835"/>
            </a:xfrm>
            <a:custGeom>
              <a:avLst/>
              <a:gdLst/>
              <a:ahLst/>
              <a:cxnLst/>
              <a:rect l="0" t="0" r="0" b="0"/>
              <a:pathLst>
                <a:path w="223954" h="327835">
                  <a:moveTo>
                    <a:pt x="196719" y="69997"/>
                  </a:moveTo>
                  <a:lnTo>
                    <a:pt x="154058" y="124112"/>
                  </a:lnTo>
                  <a:lnTo>
                    <a:pt x="126675" y="176646"/>
                  </a:lnTo>
                  <a:lnTo>
                    <a:pt x="104418" y="228887"/>
                  </a:lnTo>
                  <a:lnTo>
                    <a:pt x="93998" y="284267"/>
                  </a:lnTo>
                  <a:lnTo>
                    <a:pt x="98814" y="305998"/>
                  </a:lnTo>
                  <a:lnTo>
                    <a:pt x="103373" y="315068"/>
                  </a:lnTo>
                  <a:lnTo>
                    <a:pt x="111092" y="321116"/>
                  </a:lnTo>
                  <a:lnTo>
                    <a:pt x="132147" y="327834"/>
                  </a:lnTo>
                  <a:lnTo>
                    <a:pt x="164719" y="326028"/>
                  </a:lnTo>
                  <a:lnTo>
                    <a:pt x="182887" y="317929"/>
                  </a:lnTo>
                  <a:lnTo>
                    <a:pt x="198760" y="305361"/>
                  </a:lnTo>
                  <a:lnTo>
                    <a:pt x="213614" y="288077"/>
                  </a:lnTo>
                  <a:lnTo>
                    <a:pt x="221776" y="265578"/>
                  </a:lnTo>
                  <a:lnTo>
                    <a:pt x="223953" y="253026"/>
                  </a:lnTo>
                  <a:lnTo>
                    <a:pt x="220131" y="232842"/>
                  </a:lnTo>
                  <a:lnTo>
                    <a:pt x="209464" y="216072"/>
                  </a:lnTo>
                  <a:lnTo>
                    <a:pt x="183729" y="194647"/>
                  </a:lnTo>
                  <a:lnTo>
                    <a:pt x="127635" y="166885"/>
                  </a:lnTo>
                  <a:lnTo>
                    <a:pt x="70985" y="129867"/>
                  </a:lnTo>
                  <a:lnTo>
                    <a:pt x="20155" y="87326"/>
                  </a:lnTo>
                  <a:lnTo>
                    <a:pt x="7892" y="68340"/>
                  </a:lnTo>
                  <a:lnTo>
                    <a:pt x="0" y="32332"/>
                  </a:lnTo>
                  <a:lnTo>
                    <a:pt x="2403" y="22660"/>
                  </a:lnTo>
                  <a:lnTo>
                    <a:pt x="7514" y="15042"/>
                  </a:lnTo>
                  <a:lnTo>
                    <a:pt x="14430" y="8794"/>
                  </a:lnTo>
                  <a:lnTo>
                    <a:pt x="34594" y="1852"/>
                  </a:lnTo>
                  <a:lnTo>
                    <a:pt x="46522" y="0"/>
                  </a:lnTo>
                  <a:lnTo>
                    <a:pt x="69133" y="4182"/>
                  </a:lnTo>
                  <a:lnTo>
                    <a:pt x="112492" y="173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548725" y="2242570"/>
              <a:ext cx="389556" cy="10529"/>
            </a:xfrm>
            <a:custGeom>
              <a:avLst/>
              <a:gdLst/>
              <a:ahLst/>
              <a:cxnLst/>
              <a:rect l="0" t="0" r="0" b="0"/>
              <a:pathLst>
                <a:path w="389556" h="10529">
                  <a:moveTo>
                    <a:pt x="389555" y="0"/>
                  </a:moveTo>
                  <a:lnTo>
                    <a:pt x="352077" y="8333"/>
                  </a:lnTo>
                  <a:lnTo>
                    <a:pt x="300653" y="10094"/>
                  </a:lnTo>
                  <a:lnTo>
                    <a:pt x="245435" y="10442"/>
                  </a:lnTo>
                  <a:lnTo>
                    <a:pt x="189468" y="10511"/>
                  </a:lnTo>
                  <a:lnTo>
                    <a:pt x="133353" y="10525"/>
                  </a:lnTo>
                  <a:lnTo>
                    <a:pt x="85656" y="10527"/>
                  </a:lnTo>
                  <a:lnTo>
                    <a:pt x="22986" y="1052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801409" y="2400497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5590" y="172269"/>
                  </a:lnTo>
                  <a:lnTo>
                    <a:pt x="10723" y="235456"/>
                  </a:lnTo>
                  <a:lnTo>
                    <a:pt x="18669" y="279826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581737" y="2474197"/>
              <a:ext cx="251259" cy="139948"/>
            </a:xfrm>
            <a:custGeom>
              <a:avLst/>
              <a:gdLst/>
              <a:ahLst/>
              <a:cxnLst/>
              <a:rect l="0" t="0" r="0" b="0"/>
              <a:pathLst>
                <a:path w="251259" h="139948">
                  <a:moveTo>
                    <a:pt x="251258" y="63170"/>
                  </a:moveTo>
                  <a:lnTo>
                    <a:pt x="208566" y="66290"/>
                  </a:lnTo>
                  <a:lnTo>
                    <a:pt x="145922" y="84501"/>
                  </a:lnTo>
                  <a:lnTo>
                    <a:pt x="82797" y="108428"/>
                  </a:lnTo>
                  <a:lnTo>
                    <a:pt x="19630" y="136222"/>
                  </a:lnTo>
                  <a:lnTo>
                    <a:pt x="9102" y="139947"/>
                  </a:lnTo>
                  <a:lnTo>
                    <a:pt x="3253" y="137752"/>
                  </a:lnTo>
                  <a:lnTo>
                    <a:pt x="524" y="131609"/>
                  </a:lnTo>
                  <a:lnTo>
                    <a:pt x="0" y="75129"/>
                  </a:lnTo>
                  <a:lnTo>
                    <a:pt x="6958" y="26885"/>
                  </a:lnTo>
                  <a:lnTo>
                    <a:pt x="91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974597" y="2996659"/>
            <a:ext cx="1957563" cy="432883"/>
            <a:chOff x="5974597" y="2996659"/>
            <a:chExt cx="1957563" cy="432883"/>
          </a:xfrm>
        </p:grpSpPr>
        <p:sp>
          <p:nvSpPr>
            <p:cNvPr id="58" name="Freeform 57"/>
            <p:cNvSpPr/>
            <p:nvPr/>
          </p:nvSpPr>
          <p:spPr>
            <a:xfrm>
              <a:off x="5974597" y="3042735"/>
              <a:ext cx="26647" cy="294799"/>
            </a:xfrm>
            <a:custGeom>
              <a:avLst/>
              <a:gdLst/>
              <a:ahLst/>
              <a:cxnLst/>
              <a:rect l="0" t="0" r="0" b="0"/>
              <a:pathLst>
                <a:path w="26647" h="294799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10873" y="133672"/>
                  </a:lnTo>
                  <a:lnTo>
                    <a:pt x="14564" y="184276"/>
                  </a:lnTo>
                  <a:lnTo>
                    <a:pt x="23046" y="240211"/>
                  </a:lnTo>
                  <a:lnTo>
                    <a:pt x="2664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317098" y="3179606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21057" y="0"/>
                  </a:moveTo>
                  <a:lnTo>
                    <a:pt x="13822" y="27556"/>
                  </a:lnTo>
                  <a:lnTo>
                    <a:pt x="8060" y="8065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74984" y="3274362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20368" y="0"/>
                  </a:lnTo>
                  <a:lnTo>
                    <a:pt x="66194" y="7236"/>
                  </a:lnTo>
                  <a:lnTo>
                    <a:pt x="19791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01368" y="3008277"/>
              <a:ext cx="315855" cy="353381"/>
            </a:xfrm>
            <a:custGeom>
              <a:avLst/>
              <a:gdLst/>
              <a:ahLst/>
              <a:cxnLst/>
              <a:rect l="0" t="0" r="0" b="0"/>
              <a:pathLst>
                <a:path w="315855" h="353381">
                  <a:moveTo>
                    <a:pt x="0" y="66044"/>
                  </a:moveTo>
                  <a:lnTo>
                    <a:pt x="9574" y="41997"/>
                  </a:lnTo>
                  <a:lnTo>
                    <a:pt x="20243" y="27670"/>
                  </a:lnTo>
                  <a:lnTo>
                    <a:pt x="44992" y="12040"/>
                  </a:lnTo>
                  <a:lnTo>
                    <a:pt x="74552" y="0"/>
                  </a:lnTo>
                  <a:lnTo>
                    <a:pt x="111126" y="202"/>
                  </a:lnTo>
                  <a:lnTo>
                    <a:pt x="146010" y="13260"/>
                  </a:lnTo>
                  <a:lnTo>
                    <a:pt x="172983" y="37536"/>
                  </a:lnTo>
                  <a:lnTo>
                    <a:pt x="195793" y="72545"/>
                  </a:lnTo>
                  <a:lnTo>
                    <a:pt x="206191" y="112554"/>
                  </a:lnTo>
                  <a:lnTo>
                    <a:pt x="209705" y="167995"/>
                  </a:lnTo>
                  <a:lnTo>
                    <a:pt x="207279" y="224006"/>
                  </a:lnTo>
                  <a:lnTo>
                    <a:pt x="191418" y="285760"/>
                  </a:lnTo>
                  <a:lnTo>
                    <a:pt x="167445" y="325864"/>
                  </a:lnTo>
                  <a:lnTo>
                    <a:pt x="152799" y="340617"/>
                  </a:lnTo>
                  <a:lnTo>
                    <a:pt x="134591" y="351073"/>
                  </a:lnTo>
                  <a:lnTo>
                    <a:pt x="114800" y="353380"/>
                  </a:lnTo>
                  <a:lnTo>
                    <a:pt x="95475" y="349337"/>
                  </a:lnTo>
                  <a:lnTo>
                    <a:pt x="79088" y="339741"/>
                  </a:lnTo>
                  <a:lnTo>
                    <a:pt x="67125" y="324557"/>
                  </a:lnTo>
                  <a:lnTo>
                    <a:pt x="62298" y="315595"/>
                  </a:lnTo>
                  <a:lnTo>
                    <a:pt x="60053" y="290039"/>
                  </a:lnTo>
                  <a:lnTo>
                    <a:pt x="61092" y="275036"/>
                  </a:lnTo>
                  <a:lnTo>
                    <a:pt x="71605" y="252126"/>
                  </a:lnTo>
                  <a:lnTo>
                    <a:pt x="79322" y="242741"/>
                  </a:lnTo>
                  <a:lnTo>
                    <a:pt x="100374" y="232313"/>
                  </a:lnTo>
                  <a:lnTo>
                    <a:pt x="124159" y="228849"/>
                  </a:lnTo>
                  <a:lnTo>
                    <a:pt x="174264" y="236157"/>
                  </a:lnTo>
                  <a:lnTo>
                    <a:pt x="222819" y="245519"/>
                  </a:lnTo>
                  <a:lnTo>
                    <a:pt x="286038" y="259163"/>
                  </a:lnTo>
                  <a:lnTo>
                    <a:pt x="315854" y="2660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190964" y="3137492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7938" y="0"/>
                  </a:lnTo>
                  <a:lnTo>
                    <a:pt x="288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222549" y="3200663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04707" y="7409"/>
                  </a:lnTo>
                  <a:lnTo>
                    <a:pt x="45331" y="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560647" y="2996659"/>
              <a:ext cx="371513" cy="432883"/>
            </a:xfrm>
            <a:custGeom>
              <a:avLst/>
              <a:gdLst/>
              <a:ahLst/>
              <a:cxnLst/>
              <a:rect l="0" t="0" r="0" b="0"/>
              <a:pathLst>
                <a:path w="371513" h="432883">
                  <a:moveTo>
                    <a:pt x="61985" y="77662"/>
                  </a:moveTo>
                  <a:lnTo>
                    <a:pt x="8957" y="92316"/>
                  </a:lnTo>
                  <a:lnTo>
                    <a:pt x="3237" y="90941"/>
                  </a:lnTo>
                  <a:lnTo>
                    <a:pt x="593" y="86515"/>
                  </a:lnTo>
                  <a:lnTo>
                    <a:pt x="0" y="80054"/>
                  </a:lnTo>
                  <a:lnTo>
                    <a:pt x="5580" y="63517"/>
                  </a:lnTo>
                  <a:lnTo>
                    <a:pt x="17029" y="45639"/>
                  </a:lnTo>
                  <a:lnTo>
                    <a:pt x="43205" y="23590"/>
                  </a:lnTo>
                  <a:lnTo>
                    <a:pt x="93871" y="1189"/>
                  </a:lnTo>
                  <a:lnTo>
                    <a:pt x="114761" y="0"/>
                  </a:lnTo>
                  <a:lnTo>
                    <a:pt x="156767" y="8769"/>
                  </a:lnTo>
                  <a:lnTo>
                    <a:pt x="182746" y="23974"/>
                  </a:lnTo>
                  <a:lnTo>
                    <a:pt x="194815" y="39763"/>
                  </a:lnTo>
                  <a:lnTo>
                    <a:pt x="212095" y="78494"/>
                  </a:lnTo>
                  <a:lnTo>
                    <a:pt x="217596" y="115083"/>
                  </a:lnTo>
                  <a:lnTo>
                    <a:pt x="212644" y="135628"/>
                  </a:lnTo>
                  <a:lnTo>
                    <a:pt x="190401" y="167881"/>
                  </a:lnTo>
                  <a:lnTo>
                    <a:pt x="164765" y="184072"/>
                  </a:lnTo>
                  <a:lnTo>
                    <a:pt x="160921" y="184867"/>
                  </a:lnTo>
                  <a:lnTo>
                    <a:pt x="160697" y="183057"/>
                  </a:lnTo>
                  <a:lnTo>
                    <a:pt x="162888" y="179511"/>
                  </a:lnTo>
                  <a:lnTo>
                    <a:pt x="182740" y="168931"/>
                  </a:lnTo>
                  <a:lnTo>
                    <a:pt x="210848" y="158387"/>
                  </a:lnTo>
                  <a:lnTo>
                    <a:pt x="246992" y="159032"/>
                  </a:lnTo>
                  <a:lnTo>
                    <a:pt x="287338" y="172222"/>
                  </a:lnTo>
                  <a:lnTo>
                    <a:pt x="317748" y="190947"/>
                  </a:lnTo>
                  <a:lnTo>
                    <a:pt x="341578" y="216903"/>
                  </a:lnTo>
                  <a:lnTo>
                    <a:pt x="362184" y="258284"/>
                  </a:lnTo>
                  <a:lnTo>
                    <a:pt x="371512" y="296776"/>
                  </a:lnTo>
                  <a:lnTo>
                    <a:pt x="368487" y="351704"/>
                  </a:lnTo>
                  <a:lnTo>
                    <a:pt x="365494" y="377273"/>
                  </a:lnTo>
                  <a:lnTo>
                    <a:pt x="356365" y="396436"/>
                  </a:lnTo>
                  <a:lnTo>
                    <a:pt x="341390" y="409632"/>
                  </a:lnTo>
                  <a:lnTo>
                    <a:pt x="297590" y="427636"/>
                  </a:lnTo>
                  <a:lnTo>
                    <a:pt x="235473" y="432882"/>
                  </a:lnTo>
                  <a:lnTo>
                    <a:pt x="176236" y="426985"/>
                  </a:lnTo>
                  <a:lnTo>
                    <a:pt x="146213" y="42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022093" y="3706031"/>
            <a:ext cx="1136749" cy="684353"/>
            <a:chOff x="5022093" y="3706031"/>
            <a:chExt cx="1136749" cy="684353"/>
          </a:xfrm>
        </p:grpSpPr>
        <p:sp>
          <p:nvSpPr>
            <p:cNvPr id="66" name="Freeform 65"/>
            <p:cNvSpPr/>
            <p:nvPr/>
          </p:nvSpPr>
          <p:spPr>
            <a:xfrm>
              <a:off x="5022093" y="3866539"/>
              <a:ext cx="273742" cy="457775"/>
            </a:xfrm>
            <a:custGeom>
              <a:avLst/>
              <a:gdLst/>
              <a:ahLst/>
              <a:cxnLst/>
              <a:rect l="0" t="0" r="0" b="0"/>
              <a:pathLst>
                <a:path w="273742" h="457775">
                  <a:moveTo>
                    <a:pt x="0" y="102704"/>
                  </a:moveTo>
                  <a:lnTo>
                    <a:pt x="0" y="80347"/>
                  </a:lnTo>
                  <a:lnTo>
                    <a:pt x="6239" y="63132"/>
                  </a:lnTo>
                  <a:lnTo>
                    <a:pt x="11178" y="55266"/>
                  </a:lnTo>
                  <a:lnTo>
                    <a:pt x="26025" y="43406"/>
                  </a:lnTo>
                  <a:lnTo>
                    <a:pt x="85982" y="6128"/>
                  </a:lnTo>
                  <a:lnTo>
                    <a:pt x="121923" y="0"/>
                  </a:lnTo>
                  <a:lnTo>
                    <a:pt x="162207" y="9362"/>
                  </a:lnTo>
                  <a:lnTo>
                    <a:pt x="183616" y="23784"/>
                  </a:lnTo>
                  <a:lnTo>
                    <a:pt x="208823" y="54754"/>
                  </a:lnTo>
                  <a:lnTo>
                    <a:pt x="232711" y="107140"/>
                  </a:lnTo>
                  <a:lnTo>
                    <a:pt x="247526" y="156483"/>
                  </a:lnTo>
                  <a:lnTo>
                    <a:pt x="251156" y="203386"/>
                  </a:lnTo>
                  <a:lnTo>
                    <a:pt x="251061" y="254329"/>
                  </a:lnTo>
                  <a:lnTo>
                    <a:pt x="242974" y="305298"/>
                  </a:lnTo>
                  <a:lnTo>
                    <a:pt x="222993" y="361914"/>
                  </a:lnTo>
                  <a:lnTo>
                    <a:pt x="212582" y="385195"/>
                  </a:lnTo>
                  <a:lnTo>
                    <a:pt x="186989" y="416862"/>
                  </a:lnTo>
                  <a:lnTo>
                    <a:pt x="157180" y="440413"/>
                  </a:lnTo>
                  <a:lnTo>
                    <a:pt x="136538" y="450889"/>
                  </a:lnTo>
                  <a:lnTo>
                    <a:pt x="94008" y="457774"/>
                  </a:lnTo>
                  <a:lnTo>
                    <a:pt x="67518" y="453146"/>
                  </a:lnTo>
                  <a:lnTo>
                    <a:pt x="35993" y="437386"/>
                  </a:lnTo>
                  <a:lnTo>
                    <a:pt x="20676" y="423417"/>
                  </a:lnTo>
                  <a:lnTo>
                    <a:pt x="9970" y="405511"/>
                  </a:lnTo>
                  <a:lnTo>
                    <a:pt x="8986" y="396992"/>
                  </a:lnTo>
                  <a:lnTo>
                    <a:pt x="14132" y="381288"/>
                  </a:lnTo>
                  <a:lnTo>
                    <a:pt x="27338" y="369628"/>
                  </a:lnTo>
                  <a:lnTo>
                    <a:pt x="35773" y="364882"/>
                  </a:lnTo>
                  <a:lnTo>
                    <a:pt x="91337" y="357264"/>
                  </a:lnTo>
                  <a:lnTo>
                    <a:pt x="152400" y="358878"/>
                  </a:lnTo>
                  <a:lnTo>
                    <a:pt x="204539" y="370115"/>
                  </a:lnTo>
                  <a:lnTo>
                    <a:pt x="256179" y="383945"/>
                  </a:lnTo>
                  <a:lnTo>
                    <a:pt x="273741" y="3869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446628" y="3800787"/>
              <a:ext cx="186119" cy="579069"/>
            </a:xfrm>
            <a:custGeom>
              <a:avLst/>
              <a:gdLst/>
              <a:ahLst/>
              <a:cxnLst/>
              <a:rect l="0" t="0" r="0" b="0"/>
              <a:pathLst>
                <a:path w="186119" h="579069">
                  <a:moveTo>
                    <a:pt x="186118" y="0"/>
                  </a:moveTo>
                  <a:lnTo>
                    <a:pt x="162071" y="17981"/>
                  </a:lnTo>
                  <a:lnTo>
                    <a:pt x="112247" y="74354"/>
                  </a:lnTo>
                  <a:lnTo>
                    <a:pt x="74254" y="132018"/>
                  </a:lnTo>
                  <a:lnTo>
                    <a:pt x="38777" y="183660"/>
                  </a:lnTo>
                  <a:lnTo>
                    <a:pt x="20799" y="225604"/>
                  </a:lnTo>
                  <a:lnTo>
                    <a:pt x="8063" y="275076"/>
                  </a:lnTo>
                  <a:lnTo>
                    <a:pt x="0" y="323660"/>
                  </a:lnTo>
                  <a:lnTo>
                    <a:pt x="2865" y="381997"/>
                  </a:lnTo>
                  <a:lnTo>
                    <a:pt x="21144" y="444322"/>
                  </a:lnTo>
                  <a:lnTo>
                    <a:pt x="39751" y="478702"/>
                  </a:lnTo>
                  <a:lnTo>
                    <a:pt x="75119" y="533139"/>
                  </a:lnTo>
                  <a:lnTo>
                    <a:pt x="122947" y="579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853844" y="3874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720353" y="3958715"/>
              <a:ext cx="218318" cy="308518"/>
            </a:xfrm>
            <a:custGeom>
              <a:avLst/>
              <a:gdLst/>
              <a:ahLst/>
              <a:cxnLst/>
              <a:rect l="0" t="0" r="0" b="0"/>
              <a:pathLst>
                <a:path w="218318" h="308518">
                  <a:moveTo>
                    <a:pt x="80849" y="0"/>
                  </a:moveTo>
                  <a:lnTo>
                    <a:pt x="64038" y="19151"/>
                  </a:lnTo>
                  <a:lnTo>
                    <a:pt x="31350" y="73217"/>
                  </a:lnTo>
                  <a:lnTo>
                    <a:pt x="8026" y="134611"/>
                  </a:lnTo>
                  <a:lnTo>
                    <a:pt x="0" y="174026"/>
                  </a:lnTo>
                  <a:lnTo>
                    <a:pt x="2877" y="234157"/>
                  </a:lnTo>
                  <a:lnTo>
                    <a:pt x="11490" y="256538"/>
                  </a:lnTo>
                  <a:lnTo>
                    <a:pt x="24287" y="274284"/>
                  </a:lnTo>
                  <a:lnTo>
                    <a:pt x="51221" y="296258"/>
                  </a:lnTo>
                  <a:lnTo>
                    <a:pt x="71191" y="306365"/>
                  </a:lnTo>
                  <a:lnTo>
                    <a:pt x="91764" y="308517"/>
                  </a:lnTo>
                  <a:lnTo>
                    <a:pt x="154582" y="294154"/>
                  </a:lnTo>
                  <a:lnTo>
                    <a:pt x="174451" y="286323"/>
                  </a:lnTo>
                  <a:lnTo>
                    <a:pt x="198790" y="267590"/>
                  </a:lnTo>
                  <a:lnTo>
                    <a:pt x="213596" y="249950"/>
                  </a:lnTo>
                  <a:lnTo>
                    <a:pt x="217310" y="240333"/>
                  </a:lnTo>
                  <a:lnTo>
                    <a:pt x="218317" y="220288"/>
                  </a:lnTo>
                  <a:lnTo>
                    <a:pt x="211746" y="202801"/>
                  </a:lnTo>
                  <a:lnTo>
                    <a:pt x="206718" y="194862"/>
                  </a:lnTo>
                  <a:lnTo>
                    <a:pt x="191773" y="182922"/>
                  </a:lnTo>
                  <a:lnTo>
                    <a:pt x="172262" y="174885"/>
                  </a:lnTo>
                  <a:lnTo>
                    <a:pt x="147993" y="171313"/>
                  </a:lnTo>
                  <a:lnTo>
                    <a:pt x="124728" y="175965"/>
                  </a:lnTo>
                  <a:lnTo>
                    <a:pt x="9137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801202" y="3821844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73699" y="0"/>
                  </a:moveTo>
                  <a:lnTo>
                    <a:pt x="18474" y="6246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938072" y="3706031"/>
              <a:ext cx="220770" cy="684353"/>
            </a:xfrm>
            <a:custGeom>
              <a:avLst/>
              <a:gdLst/>
              <a:ahLst/>
              <a:cxnLst/>
              <a:rect l="0" t="0" r="0" b="0"/>
              <a:pathLst>
                <a:path w="220770" h="684353">
                  <a:moveTo>
                    <a:pt x="0" y="0"/>
                  </a:moveTo>
                  <a:lnTo>
                    <a:pt x="47439" y="29308"/>
                  </a:lnTo>
                  <a:lnTo>
                    <a:pt x="84110" y="65970"/>
                  </a:lnTo>
                  <a:lnTo>
                    <a:pt x="122355" y="119504"/>
                  </a:lnTo>
                  <a:lnTo>
                    <a:pt x="166198" y="180394"/>
                  </a:lnTo>
                  <a:lnTo>
                    <a:pt x="185725" y="224636"/>
                  </a:lnTo>
                  <a:lnTo>
                    <a:pt x="202038" y="274789"/>
                  </a:lnTo>
                  <a:lnTo>
                    <a:pt x="215452" y="323574"/>
                  </a:lnTo>
                  <a:lnTo>
                    <a:pt x="219426" y="370785"/>
                  </a:lnTo>
                  <a:lnTo>
                    <a:pt x="220769" y="433550"/>
                  </a:lnTo>
                  <a:lnTo>
                    <a:pt x="215412" y="482399"/>
                  </a:lnTo>
                  <a:lnTo>
                    <a:pt x="201951" y="542901"/>
                  </a:lnTo>
                  <a:lnTo>
                    <a:pt x="177975" y="599912"/>
                  </a:lnTo>
                  <a:lnTo>
                    <a:pt x="144926" y="659541"/>
                  </a:lnTo>
                  <a:lnTo>
                    <a:pt x="126342" y="684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411855" y="3453347"/>
            <a:ext cx="1337120" cy="779109"/>
            <a:chOff x="6411855" y="3453347"/>
            <a:chExt cx="1337120" cy="779109"/>
          </a:xfrm>
        </p:grpSpPr>
        <p:sp>
          <p:nvSpPr>
            <p:cNvPr id="73" name="Freeform 72"/>
            <p:cNvSpPr/>
            <p:nvPr/>
          </p:nvSpPr>
          <p:spPr>
            <a:xfrm>
              <a:off x="6527669" y="3906072"/>
              <a:ext cx="31585" cy="263214"/>
            </a:xfrm>
            <a:custGeom>
              <a:avLst/>
              <a:gdLst/>
              <a:ahLst/>
              <a:cxnLst/>
              <a:rect l="0" t="0" r="0" b="0"/>
              <a:pathLst>
                <a:path w="31585" h="263214">
                  <a:moveTo>
                    <a:pt x="31584" y="0"/>
                  </a:moveTo>
                  <a:lnTo>
                    <a:pt x="13627" y="63450"/>
                  </a:lnTo>
                  <a:lnTo>
                    <a:pt x="4557" y="110957"/>
                  </a:lnTo>
                  <a:lnTo>
                    <a:pt x="1350" y="160908"/>
                  </a:lnTo>
                  <a:lnTo>
                    <a:pt x="266" y="220301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11855" y="4021886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30124" y="3119"/>
                  </a:lnTo>
                  <a:lnTo>
                    <a:pt x="175177" y="14654"/>
                  </a:lnTo>
                  <a:lnTo>
                    <a:pt x="119264" y="28197"/>
                  </a:lnTo>
                  <a:lnTo>
                    <a:pt x="60039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917222" y="3558632"/>
              <a:ext cx="21059" cy="284270"/>
            </a:xfrm>
            <a:custGeom>
              <a:avLst/>
              <a:gdLst/>
              <a:ahLst/>
              <a:cxnLst/>
              <a:rect l="0" t="0" r="0" b="0"/>
              <a:pathLst>
                <a:path w="21059" h="284270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7236" y="167322"/>
                  </a:lnTo>
                  <a:lnTo>
                    <a:pt x="9879" y="221567"/>
                  </a:lnTo>
                  <a:lnTo>
                    <a:pt x="13456" y="257112"/>
                  </a:lnTo>
                  <a:lnTo>
                    <a:pt x="21058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057039" y="3516518"/>
              <a:ext cx="136992" cy="273841"/>
            </a:xfrm>
            <a:custGeom>
              <a:avLst/>
              <a:gdLst/>
              <a:ahLst/>
              <a:cxnLst/>
              <a:rect l="0" t="0" r="0" b="0"/>
              <a:pathLst>
                <a:path w="136992" h="273841">
                  <a:moveTo>
                    <a:pt x="70753" y="0"/>
                  </a:moveTo>
                  <a:lnTo>
                    <a:pt x="53943" y="19150"/>
                  </a:lnTo>
                  <a:lnTo>
                    <a:pt x="21256" y="78806"/>
                  </a:lnTo>
                  <a:lnTo>
                    <a:pt x="3048" y="140912"/>
                  </a:lnTo>
                  <a:lnTo>
                    <a:pt x="0" y="183951"/>
                  </a:lnTo>
                  <a:lnTo>
                    <a:pt x="11942" y="241423"/>
                  </a:lnTo>
                  <a:lnTo>
                    <a:pt x="27461" y="267935"/>
                  </a:lnTo>
                  <a:lnTo>
                    <a:pt x="36043" y="272210"/>
                  </a:lnTo>
                  <a:lnTo>
                    <a:pt x="58056" y="273840"/>
                  </a:lnTo>
                  <a:lnTo>
                    <a:pt x="91168" y="262592"/>
                  </a:lnTo>
                  <a:lnTo>
                    <a:pt x="117616" y="238852"/>
                  </a:lnTo>
                  <a:lnTo>
                    <a:pt x="134682" y="209591"/>
                  </a:lnTo>
                  <a:lnTo>
                    <a:pt x="136991" y="189077"/>
                  </a:lnTo>
                  <a:lnTo>
                    <a:pt x="135969" y="178694"/>
                  </a:lnTo>
                  <a:lnTo>
                    <a:pt x="125475" y="160918"/>
                  </a:lnTo>
                  <a:lnTo>
                    <a:pt x="117763" y="152902"/>
                  </a:lnTo>
                  <a:lnTo>
                    <a:pt x="96716" y="143995"/>
                  </a:lnTo>
                  <a:lnTo>
                    <a:pt x="72934" y="141207"/>
                  </a:lnTo>
                  <a:lnTo>
                    <a:pt x="2864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348891" y="3579689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559461" y="3453347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10528" y="48930"/>
                  </a:lnTo>
                  <a:lnTo>
                    <a:pt x="10528" y="108061"/>
                  </a:lnTo>
                  <a:lnTo>
                    <a:pt x="2195" y="16431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875109" y="3758673"/>
              <a:ext cx="831752" cy="136872"/>
            </a:xfrm>
            <a:custGeom>
              <a:avLst/>
              <a:gdLst/>
              <a:ahLst/>
              <a:cxnLst/>
              <a:rect l="0" t="0" r="0" b="0"/>
              <a:pathLst>
                <a:path w="831752" h="136872">
                  <a:moveTo>
                    <a:pt x="831751" y="0"/>
                  </a:moveTo>
                  <a:lnTo>
                    <a:pt x="773134" y="5589"/>
                  </a:lnTo>
                  <a:lnTo>
                    <a:pt x="710297" y="18211"/>
                  </a:lnTo>
                  <a:lnTo>
                    <a:pt x="655811" y="26084"/>
                  </a:lnTo>
                  <a:lnTo>
                    <a:pt x="602849" y="37735"/>
                  </a:lnTo>
                  <a:lnTo>
                    <a:pt x="547327" y="44369"/>
                  </a:lnTo>
                  <a:lnTo>
                    <a:pt x="491299" y="51008"/>
                  </a:lnTo>
                  <a:lnTo>
                    <a:pt x="429469" y="63880"/>
                  </a:lnTo>
                  <a:lnTo>
                    <a:pt x="375082" y="71760"/>
                  </a:lnTo>
                  <a:lnTo>
                    <a:pt x="313602" y="81778"/>
                  </a:lnTo>
                  <a:lnTo>
                    <a:pt x="252603" y="91141"/>
                  </a:lnTo>
                  <a:lnTo>
                    <a:pt x="191120" y="99870"/>
                  </a:lnTo>
                  <a:lnTo>
                    <a:pt x="130843" y="112905"/>
                  </a:lnTo>
                  <a:lnTo>
                    <a:pt x="76668" y="120828"/>
                  </a:lnTo>
                  <a:lnTo>
                    <a:pt x="19353" y="13394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075150" y="4011357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10529" y="0"/>
                  </a:moveTo>
                  <a:lnTo>
                    <a:pt x="10529" y="58617"/>
                  </a:lnTo>
                  <a:lnTo>
                    <a:pt x="10529" y="112791"/>
                  </a:lnTo>
                  <a:lnTo>
                    <a:pt x="7409" y="16543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319501" y="3958715"/>
              <a:ext cx="8334" cy="157928"/>
            </a:xfrm>
            <a:custGeom>
              <a:avLst/>
              <a:gdLst/>
              <a:ahLst/>
              <a:cxnLst/>
              <a:rect l="0" t="0" r="0" b="0"/>
              <a:pathLst>
                <a:path w="8334" h="157928">
                  <a:moveTo>
                    <a:pt x="8333" y="0"/>
                  </a:moveTo>
                  <a:lnTo>
                    <a:pt x="0" y="48930"/>
                  </a:lnTo>
                  <a:lnTo>
                    <a:pt x="1574" y="90537"/>
                  </a:lnTo>
                  <a:lnTo>
                    <a:pt x="6330" y="125091"/>
                  </a:lnTo>
                  <a:lnTo>
                    <a:pt x="8333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275192" y="4045138"/>
              <a:ext cx="147400" cy="8334"/>
            </a:xfrm>
            <a:custGeom>
              <a:avLst/>
              <a:gdLst/>
              <a:ahLst/>
              <a:cxnLst/>
              <a:rect l="0" t="0" r="0" b="0"/>
              <a:pathLst>
                <a:path w="147400" h="8334">
                  <a:moveTo>
                    <a:pt x="147399" y="8333"/>
                  </a:moveTo>
                  <a:lnTo>
                    <a:pt x="109920" y="0"/>
                  </a:lnTo>
                  <a:lnTo>
                    <a:pt x="75072" y="1575"/>
                  </a:lnTo>
                  <a:lnTo>
                    <a:pt x="11674" y="7740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496290" y="3859973"/>
              <a:ext cx="252685" cy="278602"/>
            </a:xfrm>
            <a:custGeom>
              <a:avLst/>
              <a:gdLst/>
              <a:ahLst/>
              <a:cxnLst/>
              <a:rect l="0" t="0" r="0" b="0"/>
              <a:pathLst>
                <a:path w="252685" h="278602">
                  <a:moveTo>
                    <a:pt x="0" y="46099"/>
                  </a:moveTo>
                  <a:lnTo>
                    <a:pt x="5589" y="29332"/>
                  </a:lnTo>
                  <a:lnTo>
                    <a:pt x="17691" y="17980"/>
                  </a:lnTo>
                  <a:lnTo>
                    <a:pt x="54057" y="1161"/>
                  </a:lnTo>
                  <a:lnTo>
                    <a:pt x="74328" y="0"/>
                  </a:lnTo>
                  <a:lnTo>
                    <a:pt x="84648" y="1328"/>
                  </a:lnTo>
                  <a:lnTo>
                    <a:pt x="102352" y="12163"/>
                  </a:lnTo>
                  <a:lnTo>
                    <a:pt x="116849" y="29846"/>
                  </a:lnTo>
                  <a:lnTo>
                    <a:pt x="149430" y="92019"/>
                  </a:lnTo>
                  <a:lnTo>
                    <a:pt x="156249" y="142301"/>
                  </a:lnTo>
                  <a:lnTo>
                    <a:pt x="154311" y="180278"/>
                  </a:lnTo>
                  <a:lnTo>
                    <a:pt x="148131" y="202831"/>
                  </a:lnTo>
                  <a:lnTo>
                    <a:pt x="125100" y="242785"/>
                  </a:lnTo>
                  <a:lnTo>
                    <a:pt x="92432" y="273554"/>
                  </a:lnTo>
                  <a:lnTo>
                    <a:pt x="69546" y="278601"/>
                  </a:lnTo>
                  <a:lnTo>
                    <a:pt x="46117" y="275776"/>
                  </a:lnTo>
                  <a:lnTo>
                    <a:pt x="27905" y="266721"/>
                  </a:lnTo>
                  <a:lnTo>
                    <a:pt x="23283" y="258691"/>
                  </a:lnTo>
                  <a:lnTo>
                    <a:pt x="21266" y="237291"/>
                  </a:lnTo>
                  <a:lnTo>
                    <a:pt x="27389" y="215301"/>
                  </a:lnTo>
                  <a:lnTo>
                    <a:pt x="32297" y="204524"/>
                  </a:lnTo>
                  <a:lnTo>
                    <a:pt x="47110" y="189430"/>
                  </a:lnTo>
                  <a:lnTo>
                    <a:pt x="55973" y="183767"/>
                  </a:lnTo>
                  <a:lnTo>
                    <a:pt x="90804" y="175797"/>
                  </a:lnTo>
                  <a:lnTo>
                    <a:pt x="143325" y="174274"/>
                  </a:lnTo>
                  <a:lnTo>
                    <a:pt x="177778" y="182213"/>
                  </a:lnTo>
                  <a:lnTo>
                    <a:pt x="238540" y="216275"/>
                  </a:lnTo>
                  <a:lnTo>
                    <a:pt x="252684" y="2250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7685803" y="3369119"/>
            <a:ext cx="162511" cy="852809"/>
            <a:chOff x="7685803" y="3369119"/>
            <a:chExt cx="162511" cy="852809"/>
          </a:xfrm>
        </p:grpSpPr>
        <p:sp>
          <p:nvSpPr>
            <p:cNvPr id="85" name="Freeform 84"/>
            <p:cNvSpPr/>
            <p:nvPr/>
          </p:nvSpPr>
          <p:spPr>
            <a:xfrm>
              <a:off x="7685803" y="3369119"/>
              <a:ext cx="77083" cy="368498"/>
            </a:xfrm>
            <a:custGeom>
              <a:avLst/>
              <a:gdLst/>
              <a:ahLst/>
              <a:cxnLst/>
              <a:rect l="0" t="0" r="0" b="0"/>
              <a:pathLst>
                <a:path w="77083" h="368498">
                  <a:moveTo>
                    <a:pt x="0" y="0"/>
                  </a:moveTo>
                  <a:lnTo>
                    <a:pt x="17958" y="53875"/>
                  </a:lnTo>
                  <a:lnTo>
                    <a:pt x="45877" y="115922"/>
                  </a:lnTo>
                  <a:lnTo>
                    <a:pt x="69904" y="178994"/>
                  </a:lnTo>
                  <a:lnTo>
                    <a:pt x="77082" y="200046"/>
                  </a:lnTo>
                  <a:lnTo>
                    <a:pt x="75581" y="250561"/>
                  </a:lnTo>
                  <a:lnTo>
                    <a:pt x="68358" y="313958"/>
                  </a:lnTo>
                  <a:lnTo>
                    <a:pt x="53530" y="346878"/>
                  </a:lnTo>
                  <a:lnTo>
                    <a:pt x="44068" y="358889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706860" y="3769202"/>
              <a:ext cx="141454" cy="452726"/>
            </a:xfrm>
            <a:custGeom>
              <a:avLst/>
              <a:gdLst/>
              <a:ahLst/>
              <a:cxnLst/>
              <a:rect l="0" t="0" r="0" b="0"/>
              <a:pathLst>
                <a:path w="141454" h="452726">
                  <a:moveTo>
                    <a:pt x="0" y="0"/>
                  </a:moveTo>
                  <a:lnTo>
                    <a:pt x="42661" y="55659"/>
                  </a:lnTo>
                  <a:lnTo>
                    <a:pt x="85690" y="117453"/>
                  </a:lnTo>
                  <a:lnTo>
                    <a:pt x="117680" y="179128"/>
                  </a:lnTo>
                  <a:lnTo>
                    <a:pt x="136654" y="234765"/>
                  </a:lnTo>
                  <a:lnTo>
                    <a:pt x="141453" y="261098"/>
                  </a:lnTo>
                  <a:lnTo>
                    <a:pt x="138122" y="316130"/>
                  </a:lnTo>
                  <a:lnTo>
                    <a:pt x="128629" y="377676"/>
                  </a:lnTo>
                  <a:lnTo>
                    <a:pt x="112453" y="420873"/>
                  </a:lnTo>
                  <a:lnTo>
                    <a:pt x="94756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6794003" y="3421761"/>
            <a:ext cx="291677" cy="863338"/>
            <a:chOff x="6794003" y="3421761"/>
            <a:chExt cx="291677" cy="863338"/>
          </a:xfrm>
        </p:grpSpPr>
        <p:sp>
          <p:nvSpPr>
            <p:cNvPr id="88" name="Freeform 87"/>
            <p:cNvSpPr/>
            <p:nvPr/>
          </p:nvSpPr>
          <p:spPr>
            <a:xfrm>
              <a:off x="6794003" y="3421761"/>
              <a:ext cx="112692" cy="347442"/>
            </a:xfrm>
            <a:custGeom>
              <a:avLst/>
              <a:gdLst/>
              <a:ahLst/>
              <a:cxnLst/>
              <a:rect l="0" t="0" r="0" b="0"/>
              <a:pathLst>
                <a:path w="112692" h="347442">
                  <a:moveTo>
                    <a:pt x="70577" y="0"/>
                  </a:moveTo>
                  <a:lnTo>
                    <a:pt x="54936" y="17981"/>
                  </a:lnTo>
                  <a:lnTo>
                    <a:pt x="32140" y="74354"/>
                  </a:lnTo>
                  <a:lnTo>
                    <a:pt x="10930" y="136928"/>
                  </a:lnTo>
                  <a:lnTo>
                    <a:pt x="0" y="182116"/>
                  </a:lnTo>
                  <a:lnTo>
                    <a:pt x="605" y="207282"/>
                  </a:lnTo>
                  <a:lnTo>
                    <a:pt x="20780" y="262780"/>
                  </a:lnTo>
                  <a:lnTo>
                    <a:pt x="37365" y="289081"/>
                  </a:lnTo>
                  <a:lnTo>
                    <a:pt x="93109" y="337953"/>
                  </a:lnTo>
                  <a:lnTo>
                    <a:pt x="112691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975723" y="3863958"/>
              <a:ext cx="109957" cy="421141"/>
            </a:xfrm>
            <a:custGeom>
              <a:avLst/>
              <a:gdLst/>
              <a:ahLst/>
              <a:cxnLst/>
              <a:rect l="0" t="0" r="0" b="0"/>
              <a:pathLst>
                <a:path w="109957" h="421141">
                  <a:moveTo>
                    <a:pt x="88899" y="0"/>
                  </a:moveTo>
                  <a:lnTo>
                    <a:pt x="49356" y="55660"/>
                  </a:lnTo>
                  <a:lnTo>
                    <a:pt x="25954" y="116079"/>
                  </a:lnTo>
                  <a:lnTo>
                    <a:pt x="4691" y="179008"/>
                  </a:lnTo>
                  <a:lnTo>
                    <a:pt x="0" y="200052"/>
                  </a:lnTo>
                  <a:lnTo>
                    <a:pt x="9414" y="258275"/>
                  </a:lnTo>
                  <a:lnTo>
                    <a:pt x="29009" y="315205"/>
                  </a:lnTo>
                  <a:lnTo>
                    <a:pt x="68129" y="370636"/>
                  </a:lnTo>
                  <a:lnTo>
                    <a:pt x="109956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5527461" y="4611482"/>
            <a:ext cx="947566" cy="455986"/>
            <a:chOff x="5527461" y="4611482"/>
            <a:chExt cx="947566" cy="455986"/>
          </a:xfrm>
        </p:grpSpPr>
        <p:sp>
          <p:nvSpPr>
            <p:cNvPr id="91" name="Freeform 90"/>
            <p:cNvSpPr/>
            <p:nvPr/>
          </p:nvSpPr>
          <p:spPr>
            <a:xfrm>
              <a:off x="5527461" y="4611482"/>
              <a:ext cx="31586" cy="421140"/>
            </a:xfrm>
            <a:custGeom>
              <a:avLst/>
              <a:gdLst/>
              <a:ahLst/>
              <a:cxnLst/>
              <a:rect l="0" t="0" r="0" b="0"/>
              <a:pathLst>
                <a:path w="31586" h="421140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6788" y="174097"/>
                  </a:lnTo>
                  <a:lnTo>
                    <a:pt x="19792" y="226409"/>
                  </a:lnTo>
                  <a:lnTo>
                    <a:pt x="21852" y="282333"/>
                  </a:lnTo>
                  <a:lnTo>
                    <a:pt x="29316" y="337569"/>
                  </a:lnTo>
                  <a:lnTo>
                    <a:pt x="31137" y="393193"/>
                  </a:lnTo>
                  <a:lnTo>
                    <a:pt x="31585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685389" y="4698374"/>
              <a:ext cx="315855" cy="369094"/>
            </a:xfrm>
            <a:custGeom>
              <a:avLst/>
              <a:gdLst/>
              <a:ahLst/>
              <a:cxnLst/>
              <a:rect l="0" t="0" r="0" b="0"/>
              <a:pathLst>
                <a:path w="315855" h="369094">
                  <a:moveTo>
                    <a:pt x="0" y="71035"/>
                  </a:moveTo>
                  <a:lnTo>
                    <a:pt x="57565" y="15809"/>
                  </a:lnTo>
                  <a:lnTo>
                    <a:pt x="75887" y="6326"/>
                  </a:lnTo>
                  <a:lnTo>
                    <a:pt x="111522" y="0"/>
                  </a:lnTo>
                  <a:lnTo>
                    <a:pt x="134963" y="4759"/>
                  </a:lnTo>
                  <a:lnTo>
                    <a:pt x="164770" y="20592"/>
                  </a:lnTo>
                  <a:lnTo>
                    <a:pt x="195803" y="46903"/>
                  </a:lnTo>
                  <a:lnTo>
                    <a:pt x="211783" y="73244"/>
                  </a:lnTo>
                  <a:lnTo>
                    <a:pt x="226494" y="114755"/>
                  </a:lnTo>
                  <a:lnTo>
                    <a:pt x="230613" y="166802"/>
                  </a:lnTo>
                  <a:lnTo>
                    <a:pt x="231426" y="222143"/>
                  </a:lnTo>
                  <a:lnTo>
                    <a:pt x="222012" y="276965"/>
                  </a:lnTo>
                  <a:lnTo>
                    <a:pt x="205251" y="310646"/>
                  </a:lnTo>
                  <a:lnTo>
                    <a:pt x="171726" y="350998"/>
                  </a:lnTo>
                  <a:lnTo>
                    <a:pt x="145248" y="367026"/>
                  </a:lnTo>
                  <a:lnTo>
                    <a:pt x="122266" y="369093"/>
                  </a:lnTo>
                  <a:lnTo>
                    <a:pt x="98793" y="364942"/>
                  </a:lnTo>
                  <a:lnTo>
                    <a:pt x="80563" y="355298"/>
                  </a:lnTo>
                  <a:lnTo>
                    <a:pt x="74765" y="347112"/>
                  </a:lnTo>
                  <a:lnTo>
                    <a:pt x="68324" y="325537"/>
                  </a:lnTo>
                  <a:lnTo>
                    <a:pt x="70287" y="292672"/>
                  </a:lnTo>
                  <a:lnTo>
                    <a:pt x="78421" y="274436"/>
                  </a:lnTo>
                  <a:lnTo>
                    <a:pt x="103350" y="230358"/>
                  </a:lnTo>
                  <a:lnTo>
                    <a:pt x="119633" y="218665"/>
                  </a:lnTo>
                  <a:lnTo>
                    <a:pt x="138568" y="215807"/>
                  </a:lnTo>
                  <a:lnTo>
                    <a:pt x="200190" y="229656"/>
                  </a:lnTo>
                  <a:lnTo>
                    <a:pt x="251533" y="247771"/>
                  </a:lnTo>
                  <a:lnTo>
                    <a:pt x="301933" y="289293"/>
                  </a:lnTo>
                  <a:lnTo>
                    <a:pt x="315854" y="3026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306569" y="480099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" y="0"/>
                  </a:moveTo>
                  <a:lnTo>
                    <a:pt x="0" y="58617"/>
                  </a:lnTo>
                  <a:lnTo>
                    <a:pt x="8334" y="10897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306570" y="4874694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99310" y="0"/>
                  </a:lnTo>
                  <a:lnTo>
                    <a:pt x="46306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159171" y="4800994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41159" y="11179"/>
                  </a:lnTo>
                  <a:lnTo>
                    <a:pt x="108375" y="18131"/>
                  </a:lnTo>
                  <a:lnTo>
                    <a:pt x="56545" y="2165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285513" y="4685181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5589" y="58617"/>
                  </a:lnTo>
                  <a:lnTo>
                    <a:pt x="18211" y="118333"/>
                  </a:lnTo>
                  <a:lnTo>
                    <a:pt x="27917" y="179099"/>
                  </a:lnTo>
                  <a:lnTo>
                    <a:pt x="29329" y="210474"/>
                  </a:lnTo>
                  <a:lnTo>
                    <a:pt x="27741" y="210506"/>
                  </a:lnTo>
                  <a:lnTo>
                    <a:pt x="25513" y="207018"/>
                  </a:lnTo>
                  <a:lnTo>
                    <a:pt x="13310" y="146816"/>
                  </a:lnTo>
                  <a:lnTo>
                    <a:pt x="5489" y="85543"/>
                  </a:lnTo>
                  <a:lnTo>
                    <a:pt x="1084" y="34878"/>
                  </a:lnTo>
                  <a:lnTo>
                    <a:pt x="723" y="36120"/>
                  </a:lnTo>
                  <a:lnTo>
                    <a:pt x="1491" y="48809"/>
                  </a:lnTo>
                  <a:lnTo>
                    <a:pt x="9107" y="106817"/>
                  </a:lnTo>
                  <a:lnTo>
                    <a:pt x="17483" y="164556"/>
                  </a:lnTo>
                  <a:lnTo>
                    <a:pt x="23470" y="217902"/>
                  </a:lnTo>
                  <a:lnTo>
                    <a:pt x="31686" y="280556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106528" y="4797302"/>
              <a:ext cx="368499" cy="40258"/>
            </a:xfrm>
            <a:custGeom>
              <a:avLst/>
              <a:gdLst/>
              <a:ahLst/>
              <a:cxnLst/>
              <a:rect l="0" t="0" r="0" b="0"/>
              <a:pathLst>
                <a:path w="368499" h="40258">
                  <a:moveTo>
                    <a:pt x="368498" y="24750"/>
                  </a:moveTo>
                  <a:lnTo>
                    <a:pt x="314623" y="6791"/>
                  </a:lnTo>
                  <a:lnTo>
                    <a:pt x="294250" y="0"/>
                  </a:lnTo>
                  <a:lnTo>
                    <a:pt x="244171" y="1750"/>
                  </a:lnTo>
                  <a:lnTo>
                    <a:pt x="180868" y="9026"/>
                  </a:lnTo>
                  <a:lnTo>
                    <a:pt x="130007" y="12025"/>
                  </a:lnTo>
                  <a:lnTo>
                    <a:pt x="102861" y="7851"/>
                  </a:lnTo>
                  <a:lnTo>
                    <a:pt x="103670" y="8805"/>
                  </a:lnTo>
                  <a:lnTo>
                    <a:pt x="107717" y="10610"/>
                  </a:lnTo>
                  <a:lnTo>
                    <a:pt x="160558" y="13745"/>
                  </a:lnTo>
                  <a:lnTo>
                    <a:pt x="221228" y="20224"/>
                  </a:lnTo>
                  <a:lnTo>
                    <a:pt x="274460" y="15753"/>
                  </a:lnTo>
                  <a:lnTo>
                    <a:pt x="324446" y="8934"/>
                  </a:lnTo>
                  <a:lnTo>
                    <a:pt x="327432" y="7187"/>
                  </a:lnTo>
                  <a:lnTo>
                    <a:pt x="324743" y="6022"/>
                  </a:lnTo>
                  <a:lnTo>
                    <a:pt x="274261" y="3999"/>
                  </a:lnTo>
                  <a:lnTo>
                    <a:pt x="220509" y="6872"/>
                  </a:lnTo>
                  <a:lnTo>
                    <a:pt x="158066" y="20489"/>
                  </a:lnTo>
                  <a:lnTo>
                    <a:pt x="96392" y="29778"/>
                  </a:lnTo>
                  <a:lnTo>
                    <a:pt x="52966" y="40257"/>
                  </a:lnTo>
                  <a:lnTo>
                    <a:pt x="0" y="352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6706653" y="4453554"/>
            <a:ext cx="536954" cy="609061"/>
            <a:chOff x="6706653" y="4453554"/>
            <a:chExt cx="536954" cy="609061"/>
          </a:xfrm>
        </p:grpSpPr>
        <p:sp>
          <p:nvSpPr>
            <p:cNvPr id="99" name="Freeform 98"/>
            <p:cNvSpPr/>
            <p:nvPr/>
          </p:nvSpPr>
          <p:spPr>
            <a:xfrm>
              <a:off x="6795820" y="4453554"/>
              <a:ext cx="26647" cy="221100"/>
            </a:xfrm>
            <a:custGeom>
              <a:avLst/>
              <a:gdLst/>
              <a:ahLst/>
              <a:cxnLst/>
              <a:rect l="0" t="0" r="0" b="0"/>
              <a:pathLst>
                <a:path w="26647" h="221100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59" y="85426"/>
                  </a:lnTo>
                  <a:lnTo>
                    <a:pt x="16906" y="146170"/>
                  </a:lnTo>
                  <a:lnTo>
                    <a:pt x="25791" y="209437"/>
                  </a:lnTo>
                  <a:lnTo>
                    <a:pt x="26646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941925" y="4496102"/>
              <a:ext cx="166812" cy="234900"/>
            </a:xfrm>
            <a:custGeom>
              <a:avLst/>
              <a:gdLst/>
              <a:ahLst/>
              <a:cxnLst/>
              <a:rect l="0" t="0" r="0" b="0"/>
              <a:pathLst>
                <a:path w="166812" h="234900">
                  <a:moveTo>
                    <a:pt x="122697" y="10095"/>
                  </a:moveTo>
                  <a:lnTo>
                    <a:pt x="85218" y="1761"/>
                  </a:lnTo>
                  <a:lnTo>
                    <a:pt x="33795" y="0"/>
                  </a:lnTo>
                  <a:lnTo>
                    <a:pt x="12605" y="5998"/>
                  </a:lnTo>
                  <a:lnTo>
                    <a:pt x="3678" y="10873"/>
                  </a:lnTo>
                  <a:lnTo>
                    <a:pt x="67" y="16463"/>
                  </a:lnTo>
                  <a:lnTo>
                    <a:pt x="0" y="22529"/>
                  </a:lnTo>
                  <a:lnTo>
                    <a:pt x="11113" y="54665"/>
                  </a:lnTo>
                  <a:lnTo>
                    <a:pt x="17892" y="60865"/>
                  </a:lnTo>
                  <a:lnTo>
                    <a:pt x="80471" y="80582"/>
                  </a:lnTo>
                  <a:lnTo>
                    <a:pt x="101590" y="87436"/>
                  </a:lnTo>
                  <a:lnTo>
                    <a:pt x="119555" y="100620"/>
                  </a:lnTo>
                  <a:lnTo>
                    <a:pt x="156208" y="141729"/>
                  </a:lnTo>
                  <a:lnTo>
                    <a:pt x="166057" y="164915"/>
                  </a:lnTo>
                  <a:lnTo>
                    <a:pt x="166811" y="176479"/>
                  </a:lnTo>
                  <a:lnTo>
                    <a:pt x="161410" y="198687"/>
                  </a:lnTo>
                  <a:lnTo>
                    <a:pt x="148091" y="214016"/>
                  </a:lnTo>
                  <a:lnTo>
                    <a:pt x="110945" y="233389"/>
                  </a:lnTo>
                  <a:lnTo>
                    <a:pt x="90567" y="234899"/>
                  </a:lnTo>
                  <a:lnTo>
                    <a:pt x="73321" y="231670"/>
                  </a:lnTo>
                  <a:lnTo>
                    <a:pt x="68723" y="229171"/>
                  </a:lnTo>
                  <a:lnTo>
                    <a:pt x="59525" y="2206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706653" y="4751653"/>
              <a:ext cx="536954" cy="38814"/>
            </a:xfrm>
            <a:custGeom>
              <a:avLst/>
              <a:gdLst/>
              <a:ahLst/>
              <a:cxnLst/>
              <a:rect l="0" t="0" r="0" b="0"/>
              <a:pathLst>
                <a:path w="536954" h="38814">
                  <a:moveTo>
                    <a:pt x="536953" y="38813"/>
                  </a:moveTo>
                  <a:lnTo>
                    <a:pt x="494262" y="35693"/>
                  </a:lnTo>
                  <a:lnTo>
                    <a:pt x="441433" y="29748"/>
                  </a:lnTo>
                  <a:lnTo>
                    <a:pt x="383077" y="21338"/>
                  </a:lnTo>
                  <a:lnTo>
                    <a:pt x="329609" y="15344"/>
                  </a:lnTo>
                  <a:lnTo>
                    <a:pt x="279317" y="8831"/>
                  </a:lnTo>
                  <a:lnTo>
                    <a:pt x="224323" y="7544"/>
                  </a:lnTo>
                  <a:lnTo>
                    <a:pt x="168400" y="7290"/>
                  </a:lnTo>
                  <a:lnTo>
                    <a:pt x="105494" y="0"/>
                  </a:lnTo>
                  <a:lnTo>
                    <a:pt x="55110" y="470"/>
                  </a:lnTo>
                  <a:lnTo>
                    <a:pt x="0" y="7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896165" y="4843109"/>
              <a:ext cx="190126" cy="219506"/>
            </a:xfrm>
            <a:custGeom>
              <a:avLst/>
              <a:gdLst/>
              <a:ahLst/>
              <a:cxnLst/>
              <a:rect l="0" t="0" r="0" b="0"/>
              <a:pathLst>
                <a:path w="190126" h="219506">
                  <a:moveTo>
                    <a:pt x="21057" y="0"/>
                  </a:moveTo>
                  <a:lnTo>
                    <a:pt x="79675" y="0"/>
                  </a:lnTo>
                  <a:lnTo>
                    <a:pt x="136271" y="11452"/>
                  </a:lnTo>
                  <a:lnTo>
                    <a:pt x="147000" y="14654"/>
                  </a:lnTo>
                  <a:lnTo>
                    <a:pt x="151813" y="20298"/>
                  </a:lnTo>
                  <a:lnTo>
                    <a:pt x="152681" y="27569"/>
                  </a:lnTo>
                  <a:lnTo>
                    <a:pt x="150921" y="35927"/>
                  </a:lnTo>
                  <a:lnTo>
                    <a:pt x="145068" y="41499"/>
                  </a:lnTo>
                  <a:lnTo>
                    <a:pt x="85347" y="61239"/>
                  </a:lnTo>
                  <a:lnTo>
                    <a:pt x="68738" y="72451"/>
                  </a:lnTo>
                  <a:lnTo>
                    <a:pt x="68053" y="76376"/>
                  </a:lnTo>
                  <a:lnTo>
                    <a:pt x="72274" y="78993"/>
                  </a:lnTo>
                  <a:lnTo>
                    <a:pt x="88274" y="84241"/>
                  </a:lnTo>
                  <a:lnTo>
                    <a:pt x="146584" y="119940"/>
                  </a:lnTo>
                  <a:lnTo>
                    <a:pt x="185434" y="154499"/>
                  </a:lnTo>
                  <a:lnTo>
                    <a:pt x="189134" y="162661"/>
                  </a:lnTo>
                  <a:lnTo>
                    <a:pt x="190125" y="181088"/>
                  </a:lnTo>
                  <a:lnTo>
                    <a:pt x="186411" y="188575"/>
                  </a:lnTo>
                  <a:lnTo>
                    <a:pt x="172927" y="200014"/>
                  </a:lnTo>
                  <a:lnTo>
                    <a:pt x="140016" y="213031"/>
                  </a:lnTo>
                  <a:lnTo>
                    <a:pt x="86973" y="219505"/>
                  </a:lnTo>
                  <a:lnTo>
                    <a:pt x="34554" y="21766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474083" y="4211399"/>
            <a:ext cx="1569172" cy="367338"/>
            <a:chOff x="474083" y="4211399"/>
            <a:chExt cx="1569172" cy="367338"/>
          </a:xfrm>
        </p:grpSpPr>
        <p:sp>
          <p:nvSpPr>
            <p:cNvPr id="104" name="Freeform 103"/>
            <p:cNvSpPr/>
            <p:nvPr/>
          </p:nvSpPr>
          <p:spPr>
            <a:xfrm>
              <a:off x="474083" y="4239311"/>
              <a:ext cx="181814" cy="339426"/>
            </a:xfrm>
            <a:custGeom>
              <a:avLst/>
              <a:gdLst/>
              <a:ahLst/>
              <a:cxnLst/>
              <a:rect l="0" t="0" r="0" b="0"/>
              <a:pathLst>
                <a:path w="181814" h="339426">
                  <a:moveTo>
                    <a:pt x="10227" y="119487"/>
                  </a:moveTo>
                  <a:lnTo>
                    <a:pt x="15817" y="181579"/>
                  </a:lnTo>
                  <a:lnTo>
                    <a:pt x="31558" y="235158"/>
                  </a:lnTo>
                  <a:lnTo>
                    <a:pt x="38775" y="273082"/>
                  </a:lnTo>
                  <a:lnTo>
                    <a:pt x="41213" y="332711"/>
                  </a:lnTo>
                  <a:lnTo>
                    <a:pt x="39073" y="338845"/>
                  </a:lnTo>
                  <a:lnTo>
                    <a:pt x="35307" y="339425"/>
                  </a:lnTo>
                  <a:lnTo>
                    <a:pt x="30457" y="336302"/>
                  </a:lnTo>
                  <a:lnTo>
                    <a:pt x="18041" y="303961"/>
                  </a:lnTo>
                  <a:lnTo>
                    <a:pt x="11771" y="249036"/>
                  </a:lnTo>
                  <a:lnTo>
                    <a:pt x="7413" y="193126"/>
                  </a:lnTo>
                  <a:lnTo>
                    <a:pt x="1223" y="137022"/>
                  </a:lnTo>
                  <a:lnTo>
                    <a:pt x="0" y="80880"/>
                  </a:lnTo>
                  <a:lnTo>
                    <a:pt x="2128" y="39937"/>
                  </a:lnTo>
                  <a:lnTo>
                    <a:pt x="10917" y="16281"/>
                  </a:lnTo>
                  <a:lnTo>
                    <a:pt x="18876" y="8569"/>
                  </a:lnTo>
                  <a:lnTo>
                    <a:pt x="40197" y="0"/>
                  </a:lnTo>
                  <a:lnTo>
                    <a:pt x="65271" y="2430"/>
                  </a:lnTo>
                  <a:lnTo>
                    <a:pt x="89674" y="11310"/>
                  </a:lnTo>
                  <a:lnTo>
                    <a:pt x="146587" y="42423"/>
                  </a:lnTo>
                  <a:lnTo>
                    <a:pt x="162858" y="54431"/>
                  </a:lnTo>
                  <a:lnTo>
                    <a:pt x="179584" y="79934"/>
                  </a:lnTo>
                  <a:lnTo>
                    <a:pt x="181813" y="102687"/>
                  </a:lnTo>
                  <a:lnTo>
                    <a:pt x="180770" y="115306"/>
                  </a:lnTo>
                  <a:lnTo>
                    <a:pt x="170252" y="135566"/>
                  </a:lnTo>
                  <a:lnTo>
                    <a:pt x="162534" y="144244"/>
                  </a:lnTo>
                  <a:lnTo>
                    <a:pt x="138361" y="157006"/>
                  </a:lnTo>
                  <a:lnTo>
                    <a:pt x="83927" y="1721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32312" y="4253513"/>
              <a:ext cx="173139" cy="294799"/>
            </a:xfrm>
            <a:custGeom>
              <a:avLst/>
              <a:gdLst/>
              <a:ahLst/>
              <a:cxnLst/>
              <a:rect l="0" t="0" r="0" b="0"/>
              <a:pathLst>
                <a:path w="173139" h="294799">
                  <a:moveTo>
                    <a:pt x="57325" y="0"/>
                  </a:moveTo>
                  <a:lnTo>
                    <a:pt x="42671" y="55141"/>
                  </a:lnTo>
                  <a:lnTo>
                    <a:pt x="25658" y="117875"/>
                  </a:lnTo>
                  <a:lnTo>
                    <a:pt x="8181" y="177869"/>
                  </a:lnTo>
                  <a:lnTo>
                    <a:pt x="0" y="210239"/>
                  </a:lnTo>
                  <a:lnTo>
                    <a:pt x="1821" y="231480"/>
                  </a:lnTo>
                  <a:lnTo>
                    <a:pt x="9650" y="249499"/>
                  </a:lnTo>
                  <a:lnTo>
                    <a:pt x="15013" y="257579"/>
                  </a:lnTo>
                  <a:lnTo>
                    <a:pt x="23268" y="262966"/>
                  </a:lnTo>
                  <a:lnTo>
                    <a:pt x="77825" y="277911"/>
                  </a:lnTo>
                  <a:lnTo>
                    <a:pt x="139284" y="286552"/>
                  </a:lnTo>
                  <a:lnTo>
                    <a:pt x="17313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89637" y="4327212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2" y="3120"/>
                  </a:lnTo>
                  <a:lnTo>
                    <a:pt x="11503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42279" y="4211399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15236" y="3119"/>
                  </a:lnTo>
                  <a:lnTo>
                    <a:pt x="5469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042321" y="4252117"/>
              <a:ext cx="178985" cy="296195"/>
            </a:xfrm>
            <a:custGeom>
              <a:avLst/>
              <a:gdLst/>
              <a:ahLst/>
              <a:cxnLst/>
              <a:rect l="0" t="0" r="0" b="0"/>
              <a:pathLst>
                <a:path w="178985" h="296195">
                  <a:moveTo>
                    <a:pt x="0" y="296194"/>
                  </a:moveTo>
                  <a:lnTo>
                    <a:pt x="3119" y="253502"/>
                  </a:lnTo>
                  <a:lnTo>
                    <a:pt x="14654" y="200673"/>
                  </a:lnTo>
                  <a:lnTo>
                    <a:pt x="19160" y="151038"/>
                  </a:lnTo>
                  <a:lnTo>
                    <a:pt x="20495" y="104875"/>
                  </a:lnTo>
                  <a:lnTo>
                    <a:pt x="23022" y="97288"/>
                  </a:lnTo>
                  <a:lnTo>
                    <a:pt x="27046" y="94570"/>
                  </a:lnTo>
                  <a:lnTo>
                    <a:pt x="32069" y="95097"/>
                  </a:lnTo>
                  <a:lnTo>
                    <a:pt x="36587" y="100128"/>
                  </a:lnTo>
                  <a:lnTo>
                    <a:pt x="61475" y="143498"/>
                  </a:lnTo>
                  <a:lnTo>
                    <a:pt x="69059" y="147603"/>
                  </a:lnTo>
                  <a:lnTo>
                    <a:pt x="86845" y="149045"/>
                  </a:lnTo>
                  <a:lnTo>
                    <a:pt x="94161" y="145452"/>
                  </a:lnTo>
                  <a:lnTo>
                    <a:pt x="105410" y="132101"/>
                  </a:lnTo>
                  <a:lnTo>
                    <a:pt x="129554" y="74554"/>
                  </a:lnTo>
                  <a:lnTo>
                    <a:pt x="139026" y="14048"/>
                  </a:lnTo>
                  <a:lnTo>
                    <a:pt x="141817" y="2812"/>
                  </a:lnTo>
                  <a:lnTo>
                    <a:pt x="143678" y="0"/>
                  </a:lnTo>
                  <a:lnTo>
                    <a:pt x="144918" y="2805"/>
                  </a:lnTo>
                  <a:lnTo>
                    <a:pt x="155514" y="58206"/>
                  </a:lnTo>
                  <a:lnTo>
                    <a:pt x="163040" y="111013"/>
                  </a:lnTo>
                  <a:lnTo>
                    <a:pt x="167386" y="167675"/>
                  </a:lnTo>
                  <a:lnTo>
                    <a:pt x="171364" y="230860"/>
                  </a:lnTo>
                  <a:lnTo>
                    <a:pt x="178984" y="2856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321910" y="4257297"/>
              <a:ext cx="211509" cy="291015"/>
            </a:xfrm>
            <a:custGeom>
              <a:avLst/>
              <a:gdLst/>
              <a:ahLst/>
              <a:cxnLst/>
              <a:rect l="0" t="0" r="0" b="0"/>
              <a:pathLst>
                <a:path w="211509" h="291015">
                  <a:moveTo>
                    <a:pt x="67851" y="291014"/>
                  </a:moveTo>
                  <a:lnTo>
                    <a:pt x="49893" y="229903"/>
                  </a:lnTo>
                  <a:lnTo>
                    <a:pt x="32702" y="175471"/>
                  </a:lnTo>
                  <a:lnTo>
                    <a:pt x="15202" y="119474"/>
                  </a:lnTo>
                  <a:lnTo>
                    <a:pt x="0" y="59197"/>
                  </a:lnTo>
                  <a:lnTo>
                    <a:pt x="1820" y="33176"/>
                  </a:lnTo>
                  <a:lnTo>
                    <a:pt x="6283" y="23195"/>
                  </a:lnTo>
                  <a:lnTo>
                    <a:pt x="20600" y="8987"/>
                  </a:lnTo>
                  <a:lnTo>
                    <a:pt x="41782" y="1892"/>
                  </a:lnTo>
                  <a:lnTo>
                    <a:pt x="53981" y="0"/>
                  </a:lnTo>
                  <a:lnTo>
                    <a:pt x="76895" y="4137"/>
                  </a:lnTo>
                  <a:lnTo>
                    <a:pt x="138301" y="30692"/>
                  </a:lnTo>
                  <a:lnTo>
                    <a:pt x="168985" y="56448"/>
                  </a:lnTo>
                  <a:lnTo>
                    <a:pt x="202620" y="112695"/>
                  </a:lnTo>
                  <a:lnTo>
                    <a:pt x="211508" y="149401"/>
                  </a:lnTo>
                  <a:lnTo>
                    <a:pt x="208552" y="184324"/>
                  </a:lnTo>
                  <a:lnTo>
                    <a:pt x="194678" y="216898"/>
                  </a:lnTo>
                  <a:lnTo>
                    <a:pt x="179201" y="231947"/>
                  </a:lnTo>
                  <a:lnTo>
                    <a:pt x="159454" y="241365"/>
                  </a:lnTo>
                  <a:lnTo>
                    <a:pt x="99437" y="2489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631917" y="4241334"/>
              <a:ext cx="136871" cy="306978"/>
            </a:xfrm>
            <a:custGeom>
              <a:avLst/>
              <a:gdLst/>
              <a:ahLst/>
              <a:cxnLst/>
              <a:rect l="0" t="0" r="0" b="0"/>
              <a:pathLst>
                <a:path w="136871" h="306978">
                  <a:moveTo>
                    <a:pt x="0" y="296448"/>
                  </a:moveTo>
                  <a:lnTo>
                    <a:pt x="0" y="242303"/>
                  </a:lnTo>
                  <a:lnTo>
                    <a:pt x="7235" y="179483"/>
                  </a:lnTo>
                  <a:lnTo>
                    <a:pt x="9878" y="118970"/>
                  </a:lnTo>
                  <a:lnTo>
                    <a:pt x="10400" y="56020"/>
                  </a:lnTo>
                  <a:lnTo>
                    <a:pt x="10490" y="10221"/>
                  </a:lnTo>
                  <a:lnTo>
                    <a:pt x="14012" y="2685"/>
                  </a:lnTo>
                  <a:lnTo>
                    <a:pt x="19870" y="0"/>
                  </a:lnTo>
                  <a:lnTo>
                    <a:pt x="27285" y="550"/>
                  </a:lnTo>
                  <a:lnTo>
                    <a:pt x="33397" y="4426"/>
                  </a:lnTo>
                  <a:lnTo>
                    <a:pt x="43309" y="18092"/>
                  </a:lnTo>
                  <a:lnTo>
                    <a:pt x="62866" y="71839"/>
                  </a:lnTo>
                  <a:lnTo>
                    <a:pt x="77149" y="125219"/>
                  </a:lnTo>
                  <a:lnTo>
                    <a:pt x="94748" y="188603"/>
                  </a:lnTo>
                  <a:lnTo>
                    <a:pt x="119538" y="250704"/>
                  </a:lnTo>
                  <a:lnTo>
                    <a:pt x="136870" y="3069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663502" y="4434643"/>
              <a:ext cx="94758" cy="8384"/>
            </a:xfrm>
            <a:custGeom>
              <a:avLst/>
              <a:gdLst/>
              <a:ahLst/>
              <a:cxnLst/>
              <a:rect l="0" t="0" r="0" b="0"/>
              <a:pathLst>
                <a:path w="94758" h="8384">
                  <a:moveTo>
                    <a:pt x="94757" y="8383"/>
                  </a:moveTo>
                  <a:lnTo>
                    <a:pt x="57279" y="49"/>
                  </a:lnTo>
                  <a:lnTo>
                    <a:pt x="34816" y="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842973" y="4245180"/>
              <a:ext cx="200282" cy="264972"/>
            </a:xfrm>
            <a:custGeom>
              <a:avLst/>
              <a:gdLst/>
              <a:ahLst/>
              <a:cxnLst/>
              <a:rect l="0" t="0" r="0" b="0"/>
              <a:pathLst>
                <a:path w="200282" h="264972">
                  <a:moveTo>
                    <a:pt x="136384" y="8333"/>
                  </a:moveTo>
                  <a:lnTo>
                    <a:pt x="98906" y="0"/>
                  </a:lnTo>
                  <a:lnTo>
                    <a:pt x="75274" y="1120"/>
                  </a:lnTo>
                  <a:lnTo>
                    <a:pt x="20842" y="21652"/>
                  </a:lnTo>
                  <a:lnTo>
                    <a:pt x="5873" y="35309"/>
                  </a:lnTo>
                  <a:lnTo>
                    <a:pt x="244" y="43865"/>
                  </a:lnTo>
                  <a:lnTo>
                    <a:pt x="0" y="50738"/>
                  </a:lnTo>
                  <a:lnTo>
                    <a:pt x="3348" y="56490"/>
                  </a:lnTo>
                  <a:lnTo>
                    <a:pt x="43519" y="85168"/>
                  </a:lnTo>
                  <a:lnTo>
                    <a:pt x="104965" y="109767"/>
                  </a:lnTo>
                  <a:lnTo>
                    <a:pt x="135264" y="121706"/>
                  </a:lnTo>
                  <a:lnTo>
                    <a:pt x="159579" y="140710"/>
                  </a:lnTo>
                  <a:lnTo>
                    <a:pt x="195865" y="182522"/>
                  </a:lnTo>
                  <a:lnTo>
                    <a:pt x="199435" y="191140"/>
                  </a:lnTo>
                  <a:lnTo>
                    <a:pt x="200281" y="210073"/>
                  </a:lnTo>
                  <a:lnTo>
                    <a:pt x="193639" y="227067"/>
                  </a:lnTo>
                  <a:lnTo>
                    <a:pt x="188592" y="234874"/>
                  </a:lnTo>
                  <a:lnTo>
                    <a:pt x="173626" y="246668"/>
                  </a:lnTo>
                  <a:lnTo>
                    <a:pt x="135422" y="263771"/>
                  </a:lnTo>
                  <a:lnTo>
                    <a:pt x="111780" y="264971"/>
                  </a:lnTo>
                  <a:lnTo>
                    <a:pt x="62685" y="2610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6138114" y="5253720"/>
            <a:ext cx="1787725" cy="485029"/>
            <a:chOff x="6138114" y="5253720"/>
            <a:chExt cx="1787725" cy="485029"/>
          </a:xfrm>
        </p:grpSpPr>
        <p:sp>
          <p:nvSpPr>
            <p:cNvPr id="114" name="Freeform 113"/>
            <p:cNvSpPr/>
            <p:nvPr/>
          </p:nvSpPr>
          <p:spPr>
            <a:xfrm>
              <a:off x="6138114" y="5327419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9878" y="176886"/>
                  </a:lnTo>
                  <a:lnTo>
                    <a:pt x="10400" y="234722"/>
                  </a:lnTo>
                  <a:lnTo>
                    <a:pt x="18845" y="290700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285513" y="5352176"/>
              <a:ext cx="263213" cy="386573"/>
            </a:xfrm>
            <a:custGeom>
              <a:avLst/>
              <a:gdLst/>
              <a:ahLst/>
              <a:cxnLst/>
              <a:rect l="0" t="0" r="0" b="0"/>
              <a:pathLst>
                <a:path w="263213" h="386573">
                  <a:moveTo>
                    <a:pt x="0" y="38414"/>
                  </a:moveTo>
                  <a:lnTo>
                    <a:pt x="55044" y="4838"/>
                  </a:lnTo>
                  <a:lnTo>
                    <a:pt x="91828" y="0"/>
                  </a:lnTo>
                  <a:lnTo>
                    <a:pt x="114512" y="3014"/>
                  </a:lnTo>
                  <a:lnTo>
                    <a:pt x="123134" y="7795"/>
                  </a:lnTo>
                  <a:lnTo>
                    <a:pt x="155151" y="50457"/>
                  </a:lnTo>
                  <a:lnTo>
                    <a:pt x="181942" y="112247"/>
                  </a:lnTo>
                  <a:lnTo>
                    <a:pt x="195253" y="156594"/>
                  </a:lnTo>
                  <a:lnTo>
                    <a:pt x="199095" y="219253"/>
                  </a:lnTo>
                  <a:lnTo>
                    <a:pt x="194265" y="276777"/>
                  </a:lnTo>
                  <a:lnTo>
                    <a:pt x="180876" y="320765"/>
                  </a:lnTo>
                  <a:lnTo>
                    <a:pt x="136570" y="375008"/>
                  </a:lnTo>
                  <a:lnTo>
                    <a:pt x="129651" y="382134"/>
                  </a:lnTo>
                  <a:lnTo>
                    <a:pt x="121529" y="385714"/>
                  </a:lnTo>
                  <a:lnTo>
                    <a:pt x="103145" y="386572"/>
                  </a:lnTo>
                  <a:lnTo>
                    <a:pt x="86397" y="379934"/>
                  </a:lnTo>
                  <a:lnTo>
                    <a:pt x="71154" y="368016"/>
                  </a:lnTo>
                  <a:lnTo>
                    <a:pt x="56580" y="351020"/>
                  </a:lnTo>
                  <a:lnTo>
                    <a:pt x="48543" y="328649"/>
                  </a:lnTo>
                  <a:lnTo>
                    <a:pt x="46141" y="303108"/>
                  </a:lnTo>
                  <a:lnTo>
                    <a:pt x="48973" y="276159"/>
                  </a:lnTo>
                  <a:lnTo>
                    <a:pt x="57251" y="254823"/>
                  </a:lnTo>
                  <a:lnTo>
                    <a:pt x="62734" y="245858"/>
                  </a:lnTo>
                  <a:lnTo>
                    <a:pt x="78184" y="232777"/>
                  </a:lnTo>
                  <a:lnTo>
                    <a:pt x="87218" y="227651"/>
                  </a:lnTo>
                  <a:lnTo>
                    <a:pt x="106614" y="225075"/>
                  </a:lnTo>
                  <a:lnTo>
                    <a:pt x="165338" y="235957"/>
                  </a:lnTo>
                  <a:lnTo>
                    <a:pt x="209954" y="252304"/>
                  </a:lnTo>
                  <a:lnTo>
                    <a:pt x="238853" y="264786"/>
                  </a:lnTo>
                  <a:lnTo>
                    <a:pt x="263212" y="27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727710" y="5453761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10528" y="0"/>
                  </a:moveTo>
                  <a:lnTo>
                    <a:pt x="10528" y="58617"/>
                  </a:lnTo>
                  <a:lnTo>
                    <a:pt x="3293" y="11162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664538" y="5506404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99311" y="0"/>
                  </a:lnTo>
                  <a:lnTo>
                    <a:pt x="402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896799" y="5253720"/>
              <a:ext cx="255273" cy="400084"/>
            </a:xfrm>
            <a:custGeom>
              <a:avLst/>
              <a:gdLst/>
              <a:ahLst/>
              <a:cxnLst/>
              <a:rect l="0" t="0" r="0" b="0"/>
              <a:pathLst>
                <a:path w="255273" h="400084">
                  <a:moveTo>
                    <a:pt x="167823" y="0"/>
                  </a:moveTo>
                  <a:lnTo>
                    <a:pt x="105542" y="16788"/>
                  </a:lnTo>
                  <a:lnTo>
                    <a:pt x="51492" y="20214"/>
                  </a:lnTo>
                  <a:lnTo>
                    <a:pt x="26043" y="23022"/>
                  </a:lnTo>
                  <a:lnTo>
                    <a:pt x="6933" y="32069"/>
                  </a:lnTo>
                  <a:lnTo>
                    <a:pt x="2072" y="38927"/>
                  </a:lnTo>
                  <a:lnTo>
                    <a:pt x="0" y="47008"/>
                  </a:lnTo>
                  <a:lnTo>
                    <a:pt x="2674" y="75150"/>
                  </a:lnTo>
                  <a:lnTo>
                    <a:pt x="16179" y="127703"/>
                  </a:lnTo>
                  <a:lnTo>
                    <a:pt x="18537" y="153073"/>
                  </a:lnTo>
                  <a:lnTo>
                    <a:pt x="23845" y="160540"/>
                  </a:lnTo>
                  <a:lnTo>
                    <a:pt x="32064" y="164349"/>
                  </a:lnTo>
                  <a:lnTo>
                    <a:pt x="52503" y="165461"/>
                  </a:lnTo>
                  <a:lnTo>
                    <a:pt x="110306" y="159151"/>
                  </a:lnTo>
                  <a:lnTo>
                    <a:pt x="145321" y="163879"/>
                  </a:lnTo>
                  <a:lnTo>
                    <a:pt x="183513" y="178278"/>
                  </a:lnTo>
                  <a:lnTo>
                    <a:pt x="213286" y="202952"/>
                  </a:lnTo>
                  <a:lnTo>
                    <a:pt x="243137" y="242730"/>
                  </a:lnTo>
                  <a:lnTo>
                    <a:pt x="253158" y="263468"/>
                  </a:lnTo>
                  <a:lnTo>
                    <a:pt x="255272" y="287503"/>
                  </a:lnTo>
                  <a:lnTo>
                    <a:pt x="251142" y="312613"/>
                  </a:lnTo>
                  <a:lnTo>
                    <a:pt x="235664" y="345310"/>
                  </a:lnTo>
                  <a:lnTo>
                    <a:pt x="222930" y="362481"/>
                  </a:lnTo>
                  <a:lnTo>
                    <a:pt x="197019" y="379713"/>
                  </a:lnTo>
                  <a:lnTo>
                    <a:pt x="136237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348891" y="5380062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09314" y="7235"/>
                  </a:lnTo>
                  <a:lnTo>
                    <a:pt x="49972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369948" y="5455956"/>
              <a:ext cx="126343" cy="8335"/>
            </a:xfrm>
            <a:custGeom>
              <a:avLst/>
              <a:gdLst/>
              <a:ahLst/>
              <a:cxnLst/>
              <a:rect l="0" t="0" r="0" b="0"/>
              <a:pathLst>
                <a:path w="126343" h="8335">
                  <a:moveTo>
                    <a:pt x="126342" y="8334"/>
                  </a:moveTo>
                  <a:lnTo>
                    <a:pt x="88864" y="0"/>
                  </a:lnTo>
                  <a:lnTo>
                    <a:pt x="50896" y="1575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664746" y="5348477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10528" y="0"/>
                  </a:moveTo>
                  <a:lnTo>
                    <a:pt x="10528" y="54144"/>
                  </a:lnTo>
                  <a:lnTo>
                    <a:pt x="4939" y="109091"/>
                  </a:lnTo>
                  <a:lnTo>
                    <a:pt x="976" y="165005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759503" y="5348477"/>
              <a:ext cx="166336" cy="368498"/>
            </a:xfrm>
            <a:custGeom>
              <a:avLst/>
              <a:gdLst/>
              <a:ahLst/>
              <a:cxnLst/>
              <a:rect l="0" t="0" r="0" b="0"/>
              <a:pathLst>
                <a:path w="166336" h="368498">
                  <a:moveTo>
                    <a:pt x="0" y="0"/>
                  </a:moveTo>
                  <a:lnTo>
                    <a:pt x="53027" y="14654"/>
                  </a:lnTo>
                  <a:lnTo>
                    <a:pt x="89931" y="19159"/>
                  </a:lnTo>
                  <a:lnTo>
                    <a:pt x="146764" y="15593"/>
                  </a:lnTo>
                  <a:lnTo>
                    <a:pt x="157503" y="17414"/>
                  </a:lnTo>
                  <a:lnTo>
                    <a:pt x="163494" y="22138"/>
                  </a:lnTo>
                  <a:lnTo>
                    <a:pt x="166317" y="28796"/>
                  </a:lnTo>
                  <a:lnTo>
                    <a:pt x="166335" y="45553"/>
                  </a:lnTo>
                  <a:lnTo>
                    <a:pt x="149244" y="107926"/>
                  </a:lnTo>
                  <a:lnTo>
                    <a:pt x="128439" y="167244"/>
                  </a:lnTo>
                  <a:lnTo>
                    <a:pt x="112718" y="218779"/>
                  </a:lnTo>
                  <a:lnTo>
                    <a:pt x="91112" y="271159"/>
                  </a:lnTo>
                  <a:lnTo>
                    <a:pt x="71246" y="326566"/>
                  </a:lnTo>
                  <a:lnTo>
                    <a:pt x="52642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4" name="Freeform 123"/>
          <p:cNvSpPr/>
          <p:nvPr/>
        </p:nvSpPr>
        <p:spPr>
          <a:xfrm>
            <a:off x="126837" y="3602787"/>
            <a:ext cx="2489161" cy="1566702"/>
          </a:xfrm>
          <a:custGeom>
            <a:avLst/>
            <a:gdLst/>
            <a:ahLst/>
            <a:cxnLst/>
            <a:rect l="0" t="0" r="0" b="0"/>
            <a:pathLst>
              <a:path w="2489161" h="1566702">
                <a:moveTo>
                  <a:pt x="1399795" y="61130"/>
                </a:moveTo>
                <a:lnTo>
                  <a:pt x="1338684" y="43171"/>
                </a:lnTo>
                <a:lnTo>
                  <a:pt x="1278663" y="31570"/>
                </a:lnTo>
                <a:lnTo>
                  <a:pt x="1221496" y="18358"/>
                </a:lnTo>
                <a:lnTo>
                  <a:pt x="1173243" y="4848"/>
                </a:lnTo>
                <a:lnTo>
                  <a:pt x="1115729" y="0"/>
                </a:lnTo>
                <a:lnTo>
                  <a:pt x="1052415" y="4153"/>
                </a:lnTo>
                <a:lnTo>
                  <a:pt x="989201" y="7203"/>
                </a:lnTo>
                <a:lnTo>
                  <a:pt x="926666" y="16639"/>
                </a:lnTo>
                <a:lnTo>
                  <a:pt x="872784" y="26370"/>
                </a:lnTo>
                <a:lnTo>
                  <a:pt x="814589" y="40139"/>
                </a:lnTo>
                <a:lnTo>
                  <a:pt x="758134" y="57629"/>
                </a:lnTo>
                <a:lnTo>
                  <a:pt x="699401" y="75169"/>
                </a:lnTo>
                <a:lnTo>
                  <a:pt x="639284" y="101048"/>
                </a:lnTo>
                <a:lnTo>
                  <a:pt x="579634" y="121672"/>
                </a:lnTo>
                <a:lnTo>
                  <a:pt x="526069" y="152955"/>
                </a:lnTo>
                <a:lnTo>
                  <a:pt x="462771" y="185477"/>
                </a:lnTo>
                <a:lnTo>
                  <a:pt x="399588" y="217144"/>
                </a:lnTo>
                <a:lnTo>
                  <a:pt x="343825" y="242520"/>
                </a:lnTo>
                <a:lnTo>
                  <a:pt x="285919" y="275526"/>
                </a:lnTo>
                <a:lnTo>
                  <a:pt x="230241" y="317351"/>
                </a:lnTo>
                <a:lnTo>
                  <a:pt x="168833" y="366457"/>
                </a:lnTo>
                <a:lnTo>
                  <a:pt x="111842" y="423778"/>
                </a:lnTo>
                <a:lnTo>
                  <a:pt x="68528" y="476615"/>
                </a:lnTo>
                <a:lnTo>
                  <a:pt x="42573" y="513999"/>
                </a:lnTo>
                <a:lnTo>
                  <a:pt x="22136" y="572202"/>
                </a:lnTo>
                <a:lnTo>
                  <a:pt x="13619" y="613421"/>
                </a:lnTo>
                <a:lnTo>
                  <a:pt x="5152" y="668573"/>
                </a:lnTo>
                <a:lnTo>
                  <a:pt x="1178" y="719185"/>
                </a:lnTo>
                <a:lnTo>
                  <a:pt x="0" y="773045"/>
                </a:lnTo>
                <a:lnTo>
                  <a:pt x="5241" y="831638"/>
                </a:lnTo>
                <a:lnTo>
                  <a:pt x="17492" y="892612"/>
                </a:lnTo>
                <a:lnTo>
                  <a:pt x="28881" y="948563"/>
                </a:lnTo>
                <a:lnTo>
                  <a:pt x="46553" y="1004916"/>
                </a:lnTo>
                <a:lnTo>
                  <a:pt x="74821" y="1061070"/>
                </a:lnTo>
                <a:lnTo>
                  <a:pt x="99953" y="1102228"/>
                </a:lnTo>
                <a:lnTo>
                  <a:pt x="156762" y="1148659"/>
                </a:lnTo>
                <a:lnTo>
                  <a:pt x="211094" y="1191152"/>
                </a:lnTo>
                <a:lnTo>
                  <a:pt x="273335" y="1233299"/>
                </a:lnTo>
                <a:lnTo>
                  <a:pt x="331489" y="1268397"/>
                </a:lnTo>
                <a:lnTo>
                  <a:pt x="385963" y="1302539"/>
                </a:lnTo>
                <a:lnTo>
                  <a:pt x="441783" y="1326094"/>
                </a:lnTo>
                <a:lnTo>
                  <a:pt x="497869" y="1352931"/>
                </a:lnTo>
                <a:lnTo>
                  <a:pt x="561244" y="1373526"/>
                </a:lnTo>
                <a:lnTo>
                  <a:pt x="623156" y="1398911"/>
                </a:lnTo>
                <a:lnTo>
                  <a:pt x="685774" y="1420867"/>
                </a:lnTo>
                <a:lnTo>
                  <a:pt x="734598" y="1438356"/>
                </a:lnTo>
                <a:lnTo>
                  <a:pt x="786109" y="1452767"/>
                </a:lnTo>
                <a:lnTo>
                  <a:pt x="844005" y="1470034"/>
                </a:lnTo>
                <a:lnTo>
                  <a:pt x="900024" y="1489969"/>
                </a:lnTo>
                <a:lnTo>
                  <a:pt x="953667" y="1505104"/>
                </a:lnTo>
                <a:lnTo>
                  <a:pt x="1006606" y="1516997"/>
                </a:lnTo>
                <a:lnTo>
                  <a:pt x="1059336" y="1527930"/>
                </a:lnTo>
                <a:lnTo>
                  <a:pt x="1117594" y="1538579"/>
                </a:lnTo>
                <a:lnTo>
                  <a:pt x="1173720" y="1543553"/>
                </a:lnTo>
                <a:lnTo>
                  <a:pt x="1227395" y="1550617"/>
                </a:lnTo>
                <a:lnTo>
                  <a:pt x="1280343" y="1554529"/>
                </a:lnTo>
                <a:lnTo>
                  <a:pt x="1338665" y="1561278"/>
                </a:lnTo>
                <a:lnTo>
                  <a:pt x="1394810" y="1565097"/>
                </a:lnTo>
                <a:lnTo>
                  <a:pt x="1454080" y="1566228"/>
                </a:lnTo>
                <a:lnTo>
                  <a:pt x="1510506" y="1566564"/>
                </a:lnTo>
                <a:lnTo>
                  <a:pt x="1569858" y="1566663"/>
                </a:lnTo>
                <a:lnTo>
                  <a:pt x="1626309" y="1566693"/>
                </a:lnTo>
                <a:lnTo>
                  <a:pt x="1680080" y="1566701"/>
                </a:lnTo>
                <a:lnTo>
                  <a:pt x="1733056" y="1561115"/>
                </a:lnTo>
                <a:lnTo>
                  <a:pt x="1785798" y="1552050"/>
                </a:lnTo>
                <a:lnTo>
                  <a:pt x="1838470" y="1541955"/>
                </a:lnTo>
                <a:lnTo>
                  <a:pt x="1901434" y="1528064"/>
                </a:lnTo>
                <a:lnTo>
                  <a:pt x="1950591" y="1516392"/>
                </a:lnTo>
                <a:lnTo>
                  <a:pt x="2012836" y="1492079"/>
                </a:lnTo>
                <a:lnTo>
                  <a:pt x="2075520" y="1470336"/>
                </a:lnTo>
                <a:lnTo>
                  <a:pt x="2132962" y="1446370"/>
                </a:lnTo>
                <a:lnTo>
                  <a:pt x="2186250" y="1419106"/>
                </a:lnTo>
                <a:lnTo>
                  <a:pt x="2248891" y="1384184"/>
                </a:lnTo>
                <a:lnTo>
                  <a:pt x="2304757" y="1343523"/>
                </a:lnTo>
                <a:lnTo>
                  <a:pt x="2357824" y="1301023"/>
                </a:lnTo>
                <a:lnTo>
                  <a:pt x="2409601" y="1240104"/>
                </a:lnTo>
                <a:lnTo>
                  <a:pt x="2428192" y="1205552"/>
                </a:lnTo>
                <a:lnTo>
                  <a:pt x="2455924" y="1145363"/>
                </a:lnTo>
                <a:lnTo>
                  <a:pt x="2472963" y="1082830"/>
                </a:lnTo>
                <a:lnTo>
                  <a:pt x="2480891" y="1025592"/>
                </a:lnTo>
                <a:lnTo>
                  <a:pt x="2489160" y="964329"/>
                </a:lnTo>
                <a:lnTo>
                  <a:pt x="2485247" y="905998"/>
                </a:lnTo>
                <a:lnTo>
                  <a:pt x="2476472" y="857643"/>
                </a:lnTo>
                <a:lnTo>
                  <a:pt x="2463027" y="798790"/>
                </a:lnTo>
                <a:lnTo>
                  <a:pt x="2443517" y="742104"/>
                </a:lnTo>
                <a:lnTo>
                  <a:pt x="2417133" y="685846"/>
                </a:lnTo>
                <a:lnTo>
                  <a:pt x="2389391" y="629674"/>
                </a:lnTo>
                <a:lnTo>
                  <a:pt x="2365272" y="590676"/>
                </a:lnTo>
                <a:lnTo>
                  <a:pt x="2315360" y="528087"/>
                </a:lnTo>
                <a:lnTo>
                  <a:pt x="2263077" y="472229"/>
                </a:lnTo>
                <a:lnTo>
                  <a:pt x="2207362" y="419163"/>
                </a:lnTo>
                <a:lnTo>
                  <a:pt x="2153719" y="376997"/>
                </a:lnTo>
                <a:lnTo>
                  <a:pt x="2092399" y="332677"/>
                </a:lnTo>
                <a:lnTo>
                  <a:pt x="2038074" y="297912"/>
                </a:lnTo>
                <a:lnTo>
                  <a:pt x="1983453" y="268515"/>
                </a:lnTo>
                <a:lnTo>
                  <a:pt x="1931416" y="243298"/>
                </a:lnTo>
                <a:lnTo>
                  <a:pt x="1871094" y="221116"/>
                </a:lnTo>
                <a:lnTo>
                  <a:pt x="1814118" y="195374"/>
                </a:lnTo>
                <a:lnTo>
                  <a:pt x="1754684" y="174691"/>
                </a:lnTo>
                <a:lnTo>
                  <a:pt x="1704208" y="155219"/>
                </a:lnTo>
                <a:lnTo>
                  <a:pt x="1652208" y="137751"/>
                </a:lnTo>
                <a:lnTo>
                  <a:pt x="1602876" y="122047"/>
                </a:lnTo>
                <a:lnTo>
                  <a:pt x="1544285" y="101369"/>
                </a:lnTo>
                <a:lnTo>
                  <a:pt x="1494551" y="9271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10</Words>
  <Application>Microsoft Office PowerPoint</Application>
  <PresentationFormat>Custom</PresentationFormat>
  <Paragraphs>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1.1 – Variables and Expressions</vt:lpstr>
      <vt:lpstr>Slide 2</vt:lpstr>
      <vt:lpstr>1.2 – Order of Operations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2</cp:revision>
  <dcterms:created xsi:type="dcterms:W3CDTF">2013-09-03T15:27:39Z</dcterms:created>
  <dcterms:modified xsi:type="dcterms:W3CDTF">2013-09-04T11:31:23Z</dcterms:modified>
</cp:coreProperties>
</file>